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Poppins"/>
      <p:bold r:id="rId31"/>
      <p:boldItalic r:id="rId32"/>
    </p:embeddedFont>
    <p:embeddedFont>
      <p:font typeface="Open Sans ExtraBold"/>
      <p:bold r:id="rId33"/>
      <p:boldItalic r:id="rId34"/>
    </p:embeddedFont>
    <p:embeddedFont>
      <p:font typeface="Open Sans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ipzSlbaGQT9EOh8/HGPp1VokAr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ExtraBold-bold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ExtraBold-boldItalic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88.png"/><Relationship Id="rId7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1.png"/><Relationship Id="rId5" Type="http://schemas.openxmlformats.org/officeDocument/2006/relationships/image" Target="../media/image76.png"/><Relationship Id="rId6" Type="http://schemas.openxmlformats.org/officeDocument/2006/relationships/image" Target="../media/image89.png"/><Relationship Id="rId7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87.png"/><Relationship Id="rId6" Type="http://schemas.openxmlformats.org/officeDocument/2006/relationships/image" Target="../media/image1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87.png"/><Relationship Id="rId6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87.png"/><Relationship Id="rId6" Type="http://schemas.openxmlformats.org/officeDocument/2006/relationships/image" Target="../media/image9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06.png"/><Relationship Id="rId6" Type="http://schemas.openxmlformats.org/officeDocument/2006/relationships/image" Target="../media/image1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00.png"/><Relationship Id="rId5" Type="http://schemas.openxmlformats.org/officeDocument/2006/relationships/image" Target="../media/image1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1" Type="http://schemas.openxmlformats.org/officeDocument/2006/relationships/image" Target="../media/image2.jpg"/><Relationship Id="rId10" Type="http://schemas.openxmlformats.org/officeDocument/2006/relationships/image" Target="../media/image17.png"/><Relationship Id="rId12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31.jpg"/><Relationship Id="rId7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6.png"/><Relationship Id="rId4" Type="http://schemas.openxmlformats.org/officeDocument/2006/relationships/image" Target="../media/image107.png"/><Relationship Id="rId9" Type="http://schemas.openxmlformats.org/officeDocument/2006/relationships/image" Target="../media/image114.png"/><Relationship Id="rId5" Type="http://schemas.openxmlformats.org/officeDocument/2006/relationships/image" Target="../media/image101.png"/><Relationship Id="rId6" Type="http://schemas.openxmlformats.org/officeDocument/2006/relationships/image" Target="../media/image108.png"/><Relationship Id="rId7" Type="http://schemas.openxmlformats.org/officeDocument/2006/relationships/image" Target="../media/image111.png"/><Relationship Id="rId8" Type="http://schemas.openxmlformats.org/officeDocument/2006/relationships/image" Target="../media/image117.jpg"/><Relationship Id="rId11" Type="http://schemas.openxmlformats.org/officeDocument/2006/relationships/image" Target="../media/image115.png"/><Relationship Id="rId10" Type="http://schemas.openxmlformats.org/officeDocument/2006/relationships/image" Target="../media/image109.png"/><Relationship Id="rId13" Type="http://schemas.openxmlformats.org/officeDocument/2006/relationships/image" Target="../media/image2.jpg"/><Relationship Id="rId12" Type="http://schemas.openxmlformats.org/officeDocument/2006/relationships/image" Target="../media/image110.png"/><Relationship Id="rId1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2.png"/><Relationship Id="rId4" Type="http://schemas.openxmlformats.org/officeDocument/2006/relationships/image" Target="../media/image2.jpg"/><Relationship Id="rId5" Type="http://schemas.openxmlformats.org/officeDocument/2006/relationships/image" Target="../media/image15.png"/><Relationship Id="rId6" Type="http://schemas.openxmlformats.org/officeDocument/2006/relationships/image" Target="../media/image113.jpg"/><Relationship Id="rId7" Type="http://schemas.openxmlformats.org/officeDocument/2006/relationships/image" Target="../media/image11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13" Type="http://schemas.openxmlformats.org/officeDocument/2006/relationships/image" Target="../media/image3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15" Type="http://schemas.openxmlformats.org/officeDocument/2006/relationships/image" Target="../media/image22.png"/><Relationship Id="rId1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Relationship Id="rId7" Type="http://schemas.openxmlformats.org/officeDocument/2006/relationships/image" Target="../media/image2.jp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jpg"/><Relationship Id="rId22" Type="http://schemas.openxmlformats.org/officeDocument/2006/relationships/image" Target="../media/image47.jpg"/><Relationship Id="rId21" Type="http://schemas.openxmlformats.org/officeDocument/2006/relationships/image" Target="../media/image50.png"/><Relationship Id="rId24" Type="http://schemas.openxmlformats.org/officeDocument/2006/relationships/image" Target="../media/image57.jpg"/><Relationship Id="rId23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26" Type="http://schemas.openxmlformats.org/officeDocument/2006/relationships/image" Target="../media/image49.jpg"/><Relationship Id="rId25" Type="http://schemas.openxmlformats.org/officeDocument/2006/relationships/image" Target="../media/image40.png"/><Relationship Id="rId28" Type="http://schemas.openxmlformats.org/officeDocument/2006/relationships/image" Target="../media/image45.jpg"/><Relationship Id="rId27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29" Type="http://schemas.openxmlformats.org/officeDocument/2006/relationships/image" Target="../media/image59.png"/><Relationship Id="rId7" Type="http://schemas.openxmlformats.org/officeDocument/2006/relationships/image" Target="../media/image2.jpg"/><Relationship Id="rId8" Type="http://schemas.openxmlformats.org/officeDocument/2006/relationships/image" Target="../media/image35.png"/><Relationship Id="rId31" Type="http://schemas.openxmlformats.org/officeDocument/2006/relationships/image" Target="../media/image53.png"/><Relationship Id="rId30" Type="http://schemas.openxmlformats.org/officeDocument/2006/relationships/image" Target="../media/image62.png"/><Relationship Id="rId11" Type="http://schemas.openxmlformats.org/officeDocument/2006/relationships/image" Target="../media/image36.png"/><Relationship Id="rId33" Type="http://schemas.openxmlformats.org/officeDocument/2006/relationships/image" Target="../media/image56.png"/><Relationship Id="rId10" Type="http://schemas.openxmlformats.org/officeDocument/2006/relationships/image" Target="../media/image30.png"/><Relationship Id="rId32" Type="http://schemas.openxmlformats.org/officeDocument/2006/relationships/image" Target="../media/image52.png"/><Relationship Id="rId13" Type="http://schemas.openxmlformats.org/officeDocument/2006/relationships/image" Target="../media/image43.jpg"/><Relationship Id="rId35" Type="http://schemas.openxmlformats.org/officeDocument/2006/relationships/image" Target="../media/image55.png"/><Relationship Id="rId12" Type="http://schemas.openxmlformats.org/officeDocument/2006/relationships/image" Target="../media/image33.png"/><Relationship Id="rId34" Type="http://schemas.openxmlformats.org/officeDocument/2006/relationships/image" Target="../media/image68.png"/><Relationship Id="rId15" Type="http://schemas.openxmlformats.org/officeDocument/2006/relationships/image" Target="../media/image37.jpg"/><Relationship Id="rId37" Type="http://schemas.openxmlformats.org/officeDocument/2006/relationships/image" Target="../media/image58.png"/><Relationship Id="rId14" Type="http://schemas.openxmlformats.org/officeDocument/2006/relationships/image" Target="../media/image41.jpg"/><Relationship Id="rId36" Type="http://schemas.openxmlformats.org/officeDocument/2006/relationships/image" Target="../media/image69.jpg"/><Relationship Id="rId17" Type="http://schemas.openxmlformats.org/officeDocument/2006/relationships/image" Target="../media/image44.png"/><Relationship Id="rId16" Type="http://schemas.openxmlformats.org/officeDocument/2006/relationships/image" Target="../media/image48.jpg"/><Relationship Id="rId38" Type="http://schemas.openxmlformats.org/officeDocument/2006/relationships/image" Target="../media/image65.png"/><Relationship Id="rId19" Type="http://schemas.openxmlformats.org/officeDocument/2006/relationships/image" Target="../media/image12.png"/><Relationship Id="rId1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2.jpg"/><Relationship Id="rId10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9" Type="http://schemas.openxmlformats.org/officeDocument/2006/relationships/image" Target="../media/image7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9" Type="http://schemas.openxmlformats.org/officeDocument/2006/relationships/image" Target="../media/image75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9" Type="http://schemas.openxmlformats.org/officeDocument/2006/relationships/image" Target="../media/image7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81.png"/><Relationship Id="rId8" Type="http://schemas.openxmlformats.org/officeDocument/2006/relationships/image" Target="../media/image61.png"/><Relationship Id="rId10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1.png"/><Relationship Id="rId5" Type="http://schemas.openxmlformats.org/officeDocument/2006/relationships/image" Target="../media/image76.png"/><Relationship Id="rId6" Type="http://schemas.openxmlformats.org/officeDocument/2006/relationships/image" Target="../media/image89.png"/><Relationship Id="rId7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762350" y="1370514"/>
            <a:ext cx="4763291" cy="1960616"/>
          </a:xfrm>
          <a:custGeom>
            <a:rect b="b" l="l" r="r" t="t"/>
            <a:pathLst>
              <a:path extrusionOk="0" h="1960616" w="4763291">
                <a:moveTo>
                  <a:pt x="0" y="0"/>
                </a:moveTo>
                <a:lnTo>
                  <a:pt x="4763291" y="0"/>
                </a:lnTo>
                <a:lnTo>
                  <a:pt x="4763291" y="1960617"/>
                </a:lnTo>
                <a:lnTo>
                  <a:pt x="0" y="1960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2609698" y="4634941"/>
            <a:ext cx="13784799" cy="912343"/>
          </a:xfrm>
          <a:custGeom>
            <a:rect b="b" l="l" r="r" t="t"/>
            <a:pathLst>
              <a:path extrusionOk="0" h="912343" w="13784799">
                <a:moveTo>
                  <a:pt x="0" y="0"/>
                </a:moveTo>
                <a:lnTo>
                  <a:pt x="13784799" y="0"/>
                </a:lnTo>
                <a:lnTo>
                  <a:pt x="13784799" y="912343"/>
                </a:lnTo>
                <a:lnTo>
                  <a:pt x="0" y="912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528242" y="6428118"/>
            <a:ext cx="9231516" cy="615858"/>
          </a:xfrm>
          <a:custGeom>
            <a:rect b="b" l="l" r="r" t="t"/>
            <a:pathLst>
              <a:path extrusionOk="0" h="615858" w="9231516">
                <a:moveTo>
                  <a:pt x="0" y="0"/>
                </a:moveTo>
                <a:lnTo>
                  <a:pt x="9231516" y="0"/>
                </a:lnTo>
                <a:lnTo>
                  <a:pt x="9231516" y="615858"/>
                </a:lnTo>
                <a:lnTo>
                  <a:pt x="0" y="615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762350" y="1370514"/>
            <a:ext cx="4763291" cy="1960616"/>
          </a:xfrm>
          <a:custGeom>
            <a:rect b="b" l="l" r="r" t="t"/>
            <a:pathLst>
              <a:path extrusionOk="0" h="1960616" w="4763291">
                <a:moveTo>
                  <a:pt x="0" y="0"/>
                </a:moveTo>
                <a:lnTo>
                  <a:pt x="4763291" y="0"/>
                </a:lnTo>
                <a:lnTo>
                  <a:pt x="4763291" y="1960617"/>
                </a:lnTo>
                <a:lnTo>
                  <a:pt x="0" y="1960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2609698" y="4513821"/>
            <a:ext cx="14265261" cy="91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31" u="none" cap="none" strike="noStrike">
                <a:solidFill>
                  <a:srgbClr val="00569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SWP391: FINAL PROJECT PRESENTATION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5364985" y="6254972"/>
            <a:ext cx="7489936" cy="71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59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TechnoStore System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5364985" y="7383723"/>
            <a:ext cx="7489936" cy="148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59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Mentor:</a:t>
            </a:r>
            <a:endParaRPr/>
          </a:p>
          <a:p>
            <a:pPr indent="0" lvl="0" marL="0" marR="0" rtl="0" algn="ctr">
              <a:lnSpc>
                <a:spcPct val="16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59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Vương Minh Tuấn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/>
          <p:nvPr/>
        </p:nvSpPr>
        <p:spPr>
          <a:xfrm>
            <a:off x="516503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0"/>
          <p:cNvSpPr/>
          <p:nvPr/>
        </p:nvSpPr>
        <p:spPr>
          <a:xfrm>
            <a:off x="452999" y="-63503"/>
            <a:ext cx="17248003" cy="1509312"/>
          </a:xfrm>
          <a:custGeom>
            <a:rect b="b" l="l" r="r" t="t"/>
            <a:pathLst>
              <a:path extrusionOk="0" h="1509312" w="17248003">
                <a:moveTo>
                  <a:pt x="0" y="0"/>
                </a:moveTo>
                <a:lnTo>
                  <a:pt x="17248004" y="0"/>
                </a:lnTo>
                <a:lnTo>
                  <a:pt x="17248004" y="1509312"/>
                </a:lnTo>
                <a:lnTo>
                  <a:pt x="0" y="15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0"/>
          <p:cNvSpPr/>
          <p:nvPr/>
        </p:nvSpPr>
        <p:spPr>
          <a:xfrm>
            <a:off x="6967376" y="9425321"/>
            <a:ext cx="5531996" cy="457495"/>
          </a:xfrm>
          <a:custGeom>
            <a:rect b="b" l="l" r="r" t="t"/>
            <a:pathLst>
              <a:path extrusionOk="0" h="457495" w="5531996">
                <a:moveTo>
                  <a:pt x="0" y="0"/>
                </a:moveTo>
                <a:lnTo>
                  <a:pt x="5531996" y="0"/>
                </a:lnTo>
                <a:lnTo>
                  <a:pt x="5531996" y="457495"/>
                </a:lnTo>
                <a:lnTo>
                  <a:pt x="0" y="457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0"/>
          <p:cNvSpPr/>
          <p:nvPr/>
        </p:nvSpPr>
        <p:spPr>
          <a:xfrm>
            <a:off x="13253466" y="272082"/>
            <a:ext cx="4384043" cy="1029386"/>
          </a:xfrm>
          <a:custGeom>
            <a:rect b="b" l="l" r="r" t="t"/>
            <a:pathLst>
              <a:path extrusionOk="0" h="1029386" w="4384043">
                <a:moveTo>
                  <a:pt x="0" y="0"/>
                </a:moveTo>
                <a:lnTo>
                  <a:pt x="4384043" y="0"/>
                </a:lnTo>
                <a:lnTo>
                  <a:pt x="4384043" y="1029385"/>
                </a:lnTo>
                <a:lnTo>
                  <a:pt x="0" y="1029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0"/>
          <p:cNvSpPr txBox="1"/>
          <p:nvPr/>
        </p:nvSpPr>
        <p:spPr>
          <a:xfrm>
            <a:off x="10674877" y="763905"/>
            <a:ext cx="6911988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Screen ﬂow</a:t>
            </a:r>
            <a:endParaRPr/>
          </a:p>
        </p:txBody>
      </p:sp>
      <p:sp>
        <p:nvSpPr>
          <p:cNvPr id="265" name="Google Shape;265;p10"/>
          <p:cNvSpPr txBox="1"/>
          <p:nvPr/>
        </p:nvSpPr>
        <p:spPr>
          <a:xfrm>
            <a:off x="6757634" y="9505950"/>
            <a:ext cx="5375749" cy="1029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3" u="none" cap="none" strike="noStrike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Customer Site Screens Flow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73" u="none" cap="none" strike="noStrike">
              <a:solidFill>
                <a:srgbClr val="145D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4518553" y="1578608"/>
            <a:ext cx="9116896" cy="7851694"/>
          </a:xfrm>
          <a:custGeom>
            <a:rect b="b" l="l" r="r" t="t"/>
            <a:pathLst>
              <a:path extrusionOk="0" h="7851694" w="9116896">
                <a:moveTo>
                  <a:pt x="0" y="0"/>
                </a:moveTo>
                <a:lnTo>
                  <a:pt x="9116896" y="0"/>
                </a:lnTo>
                <a:lnTo>
                  <a:pt x="9116896" y="7851694"/>
                </a:lnTo>
                <a:lnTo>
                  <a:pt x="0" y="7851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516503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1"/>
          <p:cNvSpPr/>
          <p:nvPr/>
        </p:nvSpPr>
        <p:spPr>
          <a:xfrm>
            <a:off x="452999" y="-63503"/>
            <a:ext cx="17248003" cy="1509312"/>
          </a:xfrm>
          <a:custGeom>
            <a:rect b="b" l="l" r="r" t="t"/>
            <a:pathLst>
              <a:path extrusionOk="0" h="1509312" w="17248003">
                <a:moveTo>
                  <a:pt x="0" y="0"/>
                </a:moveTo>
                <a:lnTo>
                  <a:pt x="17248004" y="0"/>
                </a:lnTo>
                <a:lnTo>
                  <a:pt x="17248004" y="1509312"/>
                </a:lnTo>
                <a:lnTo>
                  <a:pt x="0" y="15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1"/>
          <p:cNvSpPr/>
          <p:nvPr/>
        </p:nvSpPr>
        <p:spPr>
          <a:xfrm>
            <a:off x="6967376" y="9425321"/>
            <a:ext cx="5531996" cy="457495"/>
          </a:xfrm>
          <a:custGeom>
            <a:rect b="b" l="l" r="r" t="t"/>
            <a:pathLst>
              <a:path extrusionOk="0" h="457495" w="5531996">
                <a:moveTo>
                  <a:pt x="0" y="0"/>
                </a:moveTo>
                <a:lnTo>
                  <a:pt x="5531996" y="0"/>
                </a:lnTo>
                <a:lnTo>
                  <a:pt x="5531996" y="457495"/>
                </a:lnTo>
                <a:lnTo>
                  <a:pt x="0" y="457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1"/>
          <p:cNvSpPr/>
          <p:nvPr/>
        </p:nvSpPr>
        <p:spPr>
          <a:xfrm>
            <a:off x="13253466" y="272082"/>
            <a:ext cx="4384043" cy="1029386"/>
          </a:xfrm>
          <a:custGeom>
            <a:rect b="b" l="l" r="r" t="t"/>
            <a:pathLst>
              <a:path extrusionOk="0" h="1029386" w="4384043">
                <a:moveTo>
                  <a:pt x="0" y="0"/>
                </a:moveTo>
                <a:lnTo>
                  <a:pt x="4384043" y="0"/>
                </a:lnTo>
                <a:lnTo>
                  <a:pt x="4384043" y="1029385"/>
                </a:lnTo>
                <a:lnTo>
                  <a:pt x="0" y="1029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1"/>
          <p:cNvSpPr/>
          <p:nvPr/>
        </p:nvSpPr>
        <p:spPr>
          <a:xfrm>
            <a:off x="3036947" y="1697961"/>
            <a:ext cx="12080108" cy="7466101"/>
          </a:xfrm>
          <a:custGeom>
            <a:rect b="b" l="l" r="r" t="t"/>
            <a:pathLst>
              <a:path extrusionOk="0" h="7466101" w="12080108">
                <a:moveTo>
                  <a:pt x="0" y="0"/>
                </a:moveTo>
                <a:lnTo>
                  <a:pt x="12080108" y="0"/>
                </a:lnTo>
                <a:lnTo>
                  <a:pt x="12080108" y="7466102"/>
                </a:lnTo>
                <a:lnTo>
                  <a:pt x="0" y="7466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1"/>
          <p:cNvSpPr txBox="1"/>
          <p:nvPr/>
        </p:nvSpPr>
        <p:spPr>
          <a:xfrm>
            <a:off x="6163577" y="9368171"/>
            <a:ext cx="5375749" cy="1029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3" u="none" cap="none" strike="noStrike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Marketing Site Screens Flow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73" u="none" cap="none" strike="noStrike">
              <a:solidFill>
                <a:srgbClr val="145D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10700950" y="763905"/>
            <a:ext cx="6885915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Screen ﬂow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516503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2"/>
          <p:cNvSpPr/>
          <p:nvPr/>
        </p:nvSpPr>
        <p:spPr>
          <a:xfrm>
            <a:off x="452999" y="-63503"/>
            <a:ext cx="17248003" cy="1509312"/>
          </a:xfrm>
          <a:custGeom>
            <a:rect b="b" l="l" r="r" t="t"/>
            <a:pathLst>
              <a:path extrusionOk="0" h="1509312" w="17248003">
                <a:moveTo>
                  <a:pt x="0" y="0"/>
                </a:moveTo>
                <a:lnTo>
                  <a:pt x="17248004" y="0"/>
                </a:lnTo>
                <a:lnTo>
                  <a:pt x="17248004" y="1509312"/>
                </a:lnTo>
                <a:lnTo>
                  <a:pt x="0" y="15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2"/>
          <p:cNvSpPr/>
          <p:nvPr/>
        </p:nvSpPr>
        <p:spPr>
          <a:xfrm>
            <a:off x="13253466" y="272082"/>
            <a:ext cx="4384043" cy="1029386"/>
          </a:xfrm>
          <a:custGeom>
            <a:rect b="b" l="l" r="r" t="t"/>
            <a:pathLst>
              <a:path extrusionOk="0" h="1029386" w="4384043">
                <a:moveTo>
                  <a:pt x="0" y="0"/>
                </a:moveTo>
                <a:lnTo>
                  <a:pt x="4384043" y="0"/>
                </a:lnTo>
                <a:lnTo>
                  <a:pt x="4384043" y="1029385"/>
                </a:lnTo>
                <a:lnTo>
                  <a:pt x="0" y="1029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2"/>
          <p:cNvSpPr txBox="1"/>
          <p:nvPr/>
        </p:nvSpPr>
        <p:spPr>
          <a:xfrm>
            <a:off x="10687221" y="763905"/>
            <a:ext cx="6899643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Screen ﬂow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6834670" y="9455633"/>
            <a:ext cx="4138129" cy="1029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3" u="none" cap="none" strike="noStrike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Sale Site Screens Flow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73" u="none" cap="none" strike="noStrike">
              <a:solidFill>
                <a:srgbClr val="145DA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3119834" y="1555715"/>
            <a:ext cx="11567800" cy="7847163"/>
          </a:xfrm>
          <a:custGeom>
            <a:rect b="b" l="l" r="r" t="t"/>
            <a:pathLst>
              <a:path extrusionOk="0" h="7847163" w="11567800">
                <a:moveTo>
                  <a:pt x="0" y="0"/>
                </a:moveTo>
                <a:lnTo>
                  <a:pt x="11567800" y="0"/>
                </a:lnTo>
                <a:lnTo>
                  <a:pt x="11567800" y="7847163"/>
                </a:lnTo>
                <a:lnTo>
                  <a:pt x="0" y="7847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/>
          <p:nvPr/>
        </p:nvSpPr>
        <p:spPr>
          <a:xfrm>
            <a:off x="430416" y="0"/>
            <a:ext cx="3161900" cy="1246613"/>
          </a:xfrm>
          <a:custGeom>
            <a:rect b="b" l="l" r="r" t="t"/>
            <a:pathLst>
              <a:path extrusionOk="0" h="1246613" w="3161900">
                <a:moveTo>
                  <a:pt x="0" y="0"/>
                </a:moveTo>
                <a:lnTo>
                  <a:pt x="3161900" y="0"/>
                </a:lnTo>
                <a:lnTo>
                  <a:pt x="3161900" y="1246613"/>
                </a:lnTo>
                <a:lnTo>
                  <a:pt x="0" y="1246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398"/>
            </a:stretch>
          </a:blipFill>
          <a:ln>
            <a:noFill/>
          </a:ln>
        </p:spPr>
      </p:sp>
      <p:sp>
        <p:nvSpPr>
          <p:cNvPr id="293" name="Google Shape;293;p13"/>
          <p:cNvSpPr/>
          <p:nvPr/>
        </p:nvSpPr>
        <p:spPr>
          <a:xfrm>
            <a:off x="366922" y="-63503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5"/>
                </a:lnTo>
                <a:lnTo>
                  <a:pt x="0" y="138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3"/>
          <p:cNvSpPr/>
          <p:nvPr/>
        </p:nvSpPr>
        <p:spPr>
          <a:xfrm>
            <a:off x="7111670" y="9536001"/>
            <a:ext cx="4679099" cy="436197"/>
          </a:xfrm>
          <a:custGeom>
            <a:rect b="b" l="l" r="r" t="t"/>
            <a:pathLst>
              <a:path extrusionOk="0" h="436197" w="4679099">
                <a:moveTo>
                  <a:pt x="0" y="0"/>
                </a:moveTo>
                <a:lnTo>
                  <a:pt x="4679099" y="0"/>
                </a:lnTo>
                <a:lnTo>
                  <a:pt x="4679099" y="436198"/>
                </a:lnTo>
                <a:lnTo>
                  <a:pt x="0" y="436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3"/>
          <p:cNvSpPr/>
          <p:nvPr/>
        </p:nvSpPr>
        <p:spPr>
          <a:xfrm>
            <a:off x="12324940" y="52607"/>
            <a:ext cx="5312569" cy="1029386"/>
          </a:xfrm>
          <a:custGeom>
            <a:rect b="b" l="l" r="r" t="t"/>
            <a:pathLst>
              <a:path extrusionOk="0" h="1029386" w="5312569">
                <a:moveTo>
                  <a:pt x="0" y="0"/>
                </a:moveTo>
                <a:lnTo>
                  <a:pt x="5312569" y="0"/>
                </a:lnTo>
                <a:lnTo>
                  <a:pt x="5312569" y="1029385"/>
                </a:lnTo>
                <a:lnTo>
                  <a:pt x="0" y="1029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3"/>
          <p:cNvSpPr txBox="1"/>
          <p:nvPr/>
        </p:nvSpPr>
        <p:spPr>
          <a:xfrm>
            <a:off x="7503047" y="501226"/>
            <a:ext cx="10134462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Functionalities-Screen ﬂow</a:t>
            </a: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2235470" y="1855180"/>
            <a:ext cx="14431499" cy="7145273"/>
          </a:xfrm>
          <a:custGeom>
            <a:rect b="b" l="l" r="r" t="t"/>
            <a:pathLst>
              <a:path extrusionOk="0" h="7145273" w="14431499">
                <a:moveTo>
                  <a:pt x="0" y="0"/>
                </a:moveTo>
                <a:lnTo>
                  <a:pt x="14431499" y="0"/>
                </a:lnTo>
                <a:lnTo>
                  <a:pt x="14431499" y="7145273"/>
                </a:lnTo>
                <a:lnTo>
                  <a:pt x="0" y="7145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3"/>
          <p:cNvSpPr txBox="1"/>
          <p:nvPr/>
        </p:nvSpPr>
        <p:spPr>
          <a:xfrm>
            <a:off x="7111670" y="9604631"/>
            <a:ext cx="4679099" cy="470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3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Admin Site Screens Flow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/>
          <p:nvPr/>
        </p:nvSpPr>
        <p:spPr>
          <a:xfrm>
            <a:off x="43010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4"/>
          <p:cNvSpPr/>
          <p:nvPr/>
        </p:nvSpPr>
        <p:spPr>
          <a:xfrm>
            <a:off x="430101" y="377971"/>
            <a:ext cx="3161900" cy="1301467"/>
          </a:xfrm>
          <a:custGeom>
            <a:rect b="b" l="l" r="r" t="t"/>
            <a:pathLst>
              <a:path extrusionOk="0" h="1301467" w="3161900">
                <a:moveTo>
                  <a:pt x="0" y="0"/>
                </a:moveTo>
                <a:lnTo>
                  <a:pt x="3161900" y="0"/>
                </a:lnTo>
                <a:lnTo>
                  <a:pt x="316190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4"/>
          <p:cNvSpPr/>
          <p:nvPr/>
        </p:nvSpPr>
        <p:spPr>
          <a:xfrm>
            <a:off x="642385" y="469783"/>
            <a:ext cx="17114015" cy="1680258"/>
          </a:xfrm>
          <a:custGeom>
            <a:rect b="b" l="l" r="r" t="t"/>
            <a:pathLst>
              <a:path extrusionOk="0" h="1680258" w="17114015">
                <a:moveTo>
                  <a:pt x="0" y="0"/>
                </a:moveTo>
                <a:lnTo>
                  <a:pt x="17114015" y="0"/>
                </a:lnTo>
                <a:lnTo>
                  <a:pt x="17114015" y="1680257"/>
                </a:lnTo>
                <a:lnTo>
                  <a:pt x="0" y="1680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4"/>
          <p:cNvSpPr txBox="1"/>
          <p:nvPr/>
        </p:nvSpPr>
        <p:spPr>
          <a:xfrm>
            <a:off x="5202409" y="1021032"/>
            <a:ext cx="12506023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Main Screen UI Design(Guest/Customer)</a:t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3371444" y="1892174"/>
            <a:ext cx="10782204" cy="7793581"/>
          </a:xfrm>
          <a:custGeom>
            <a:rect b="b" l="l" r="r" t="t"/>
            <a:pathLst>
              <a:path extrusionOk="0" h="7793581" w="10782204">
                <a:moveTo>
                  <a:pt x="0" y="0"/>
                </a:moveTo>
                <a:lnTo>
                  <a:pt x="10782204" y="0"/>
                </a:lnTo>
                <a:lnTo>
                  <a:pt x="10782204" y="7793581"/>
                </a:lnTo>
                <a:lnTo>
                  <a:pt x="0" y="7793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52302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43010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5"/>
          <p:cNvSpPr/>
          <p:nvPr/>
        </p:nvSpPr>
        <p:spPr>
          <a:xfrm>
            <a:off x="430101" y="377971"/>
            <a:ext cx="3161900" cy="1301467"/>
          </a:xfrm>
          <a:custGeom>
            <a:rect b="b" l="l" r="r" t="t"/>
            <a:pathLst>
              <a:path extrusionOk="0" h="1301467" w="3161900">
                <a:moveTo>
                  <a:pt x="0" y="0"/>
                </a:moveTo>
                <a:lnTo>
                  <a:pt x="3161900" y="0"/>
                </a:lnTo>
                <a:lnTo>
                  <a:pt x="316190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>
            <a:off x="642385" y="469783"/>
            <a:ext cx="17114015" cy="1680258"/>
          </a:xfrm>
          <a:custGeom>
            <a:rect b="b" l="l" r="r" t="t"/>
            <a:pathLst>
              <a:path extrusionOk="0" h="1680258" w="17114015">
                <a:moveTo>
                  <a:pt x="0" y="0"/>
                </a:moveTo>
                <a:lnTo>
                  <a:pt x="17114015" y="0"/>
                </a:lnTo>
                <a:lnTo>
                  <a:pt x="17114015" y="1680257"/>
                </a:lnTo>
                <a:lnTo>
                  <a:pt x="0" y="1680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5"/>
          <p:cNvSpPr/>
          <p:nvPr/>
        </p:nvSpPr>
        <p:spPr>
          <a:xfrm>
            <a:off x="1276224" y="2150040"/>
            <a:ext cx="16230600" cy="8052399"/>
          </a:xfrm>
          <a:custGeom>
            <a:rect b="b" l="l" r="r" t="t"/>
            <a:pathLst>
              <a:path extrusionOk="0" h="8052399" w="16230600">
                <a:moveTo>
                  <a:pt x="0" y="0"/>
                </a:moveTo>
                <a:lnTo>
                  <a:pt x="16230600" y="0"/>
                </a:lnTo>
                <a:lnTo>
                  <a:pt x="16230600" y="8052399"/>
                </a:lnTo>
                <a:lnTo>
                  <a:pt x="0" y="8052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960" t="0"/>
            </a:stretch>
          </a:blipFill>
          <a:ln>
            <a:noFill/>
          </a:ln>
        </p:spPr>
      </p:sp>
      <p:sp>
        <p:nvSpPr>
          <p:cNvPr id="316" name="Google Shape;316;p15"/>
          <p:cNvSpPr txBox="1"/>
          <p:nvPr/>
        </p:nvSpPr>
        <p:spPr>
          <a:xfrm>
            <a:off x="6501635" y="1021032"/>
            <a:ext cx="11206798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Main Screen UI Design (Marketing)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43010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6"/>
          <p:cNvSpPr/>
          <p:nvPr/>
        </p:nvSpPr>
        <p:spPr>
          <a:xfrm>
            <a:off x="430101" y="377971"/>
            <a:ext cx="3161900" cy="1301467"/>
          </a:xfrm>
          <a:custGeom>
            <a:rect b="b" l="l" r="r" t="t"/>
            <a:pathLst>
              <a:path extrusionOk="0" h="1301467" w="3161900">
                <a:moveTo>
                  <a:pt x="0" y="0"/>
                </a:moveTo>
                <a:lnTo>
                  <a:pt x="3161900" y="0"/>
                </a:lnTo>
                <a:lnTo>
                  <a:pt x="316190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6"/>
          <p:cNvSpPr/>
          <p:nvPr/>
        </p:nvSpPr>
        <p:spPr>
          <a:xfrm>
            <a:off x="642385" y="469783"/>
            <a:ext cx="17114015" cy="1680258"/>
          </a:xfrm>
          <a:custGeom>
            <a:rect b="b" l="l" r="r" t="t"/>
            <a:pathLst>
              <a:path extrusionOk="0" h="1680258" w="17114015">
                <a:moveTo>
                  <a:pt x="0" y="0"/>
                </a:moveTo>
                <a:lnTo>
                  <a:pt x="17114015" y="0"/>
                </a:lnTo>
                <a:lnTo>
                  <a:pt x="17114015" y="1680257"/>
                </a:lnTo>
                <a:lnTo>
                  <a:pt x="0" y="1680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6"/>
          <p:cNvSpPr txBox="1"/>
          <p:nvPr/>
        </p:nvSpPr>
        <p:spPr>
          <a:xfrm>
            <a:off x="7853025" y="1098673"/>
            <a:ext cx="11283941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Main Screen UI Design(Sale)</a:t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4632102" y="1929254"/>
            <a:ext cx="9020786" cy="7656238"/>
          </a:xfrm>
          <a:custGeom>
            <a:rect b="b" l="l" r="r" t="t"/>
            <a:pathLst>
              <a:path extrusionOk="0" h="7656238" w="9020786">
                <a:moveTo>
                  <a:pt x="0" y="0"/>
                </a:moveTo>
                <a:lnTo>
                  <a:pt x="9020786" y="0"/>
                </a:lnTo>
                <a:lnTo>
                  <a:pt x="9020786" y="7656238"/>
                </a:lnTo>
                <a:lnTo>
                  <a:pt x="0" y="7656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0382" l="0" r="0" t="-637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/>
          <p:nvPr/>
        </p:nvSpPr>
        <p:spPr>
          <a:xfrm>
            <a:off x="43010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7"/>
          <p:cNvSpPr/>
          <p:nvPr/>
        </p:nvSpPr>
        <p:spPr>
          <a:xfrm>
            <a:off x="430101" y="377971"/>
            <a:ext cx="3161900" cy="1301467"/>
          </a:xfrm>
          <a:custGeom>
            <a:rect b="b" l="l" r="r" t="t"/>
            <a:pathLst>
              <a:path extrusionOk="0" h="1301467" w="3161900">
                <a:moveTo>
                  <a:pt x="0" y="0"/>
                </a:moveTo>
                <a:lnTo>
                  <a:pt x="3161900" y="0"/>
                </a:lnTo>
                <a:lnTo>
                  <a:pt x="316190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7"/>
          <p:cNvSpPr/>
          <p:nvPr/>
        </p:nvSpPr>
        <p:spPr>
          <a:xfrm>
            <a:off x="642385" y="469783"/>
            <a:ext cx="17114015" cy="1680258"/>
          </a:xfrm>
          <a:custGeom>
            <a:rect b="b" l="l" r="r" t="t"/>
            <a:pathLst>
              <a:path extrusionOk="0" h="1680258" w="17114015">
                <a:moveTo>
                  <a:pt x="0" y="0"/>
                </a:moveTo>
                <a:lnTo>
                  <a:pt x="17114015" y="0"/>
                </a:lnTo>
                <a:lnTo>
                  <a:pt x="17114015" y="1680257"/>
                </a:lnTo>
                <a:lnTo>
                  <a:pt x="0" y="1680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7"/>
          <p:cNvSpPr txBox="1"/>
          <p:nvPr/>
        </p:nvSpPr>
        <p:spPr>
          <a:xfrm>
            <a:off x="7332605" y="1021032"/>
            <a:ext cx="10774188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Main Screen UI Design (Admin)</a:t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1141001" y="1915710"/>
            <a:ext cx="15523233" cy="7855009"/>
          </a:xfrm>
          <a:custGeom>
            <a:rect b="b" l="l" r="r" t="t"/>
            <a:pathLst>
              <a:path extrusionOk="0" h="7855009" w="15523233">
                <a:moveTo>
                  <a:pt x="0" y="0"/>
                </a:moveTo>
                <a:lnTo>
                  <a:pt x="15523233" y="0"/>
                </a:lnTo>
                <a:lnTo>
                  <a:pt x="15523233" y="7855009"/>
                </a:lnTo>
                <a:lnTo>
                  <a:pt x="0" y="7855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645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506797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8"/>
          <p:cNvSpPr/>
          <p:nvPr/>
        </p:nvSpPr>
        <p:spPr>
          <a:xfrm>
            <a:off x="506797" y="0"/>
            <a:ext cx="3161900" cy="1301467"/>
          </a:xfrm>
          <a:custGeom>
            <a:rect b="b" l="l" r="r" t="t"/>
            <a:pathLst>
              <a:path extrusionOk="0" h="1301467" w="3161900">
                <a:moveTo>
                  <a:pt x="0" y="0"/>
                </a:moveTo>
                <a:lnTo>
                  <a:pt x="3161900" y="0"/>
                </a:lnTo>
                <a:lnTo>
                  <a:pt x="316190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8"/>
          <p:cNvSpPr/>
          <p:nvPr/>
        </p:nvSpPr>
        <p:spPr>
          <a:xfrm>
            <a:off x="642385" y="159991"/>
            <a:ext cx="17114015" cy="1680258"/>
          </a:xfrm>
          <a:custGeom>
            <a:rect b="b" l="l" r="r" t="t"/>
            <a:pathLst>
              <a:path extrusionOk="0" h="1680258" w="17114015">
                <a:moveTo>
                  <a:pt x="0" y="0"/>
                </a:moveTo>
                <a:lnTo>
                  <a:pt x="17114015" y="0"/>
                </a:lnTo>
                <a:lnTo>
                  <a:pt x="17114015" y="1680258"/>
                </a:lnTo>
                <a:lnTo>
                  <a:pt x="0" y="1680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18"/>
          <p:cNvSpPr/>
          <p:nvPr/>
        </p:nvSpPr>
        <p:spPr>
          <a:xfrm>
            <a:off x="4251799" y="1301467"/>
            <a:ext cx="9460262" cy="8990916"/>
          </a:xfrm>
          <a:custGeom>
            <a:rect b="b" l="l" r="r" t="t"/>
            <a:pathLst>
              <a:path extrusionOk="0" h="8990916" w="9460262">
                <a:moveTo>
                  <a:pt x="0" y="0"/>
                </a:moveTo>
                <a:lnTo>
                  <a:pt x="9460263" y="0"/>
                </a:lnTo>
                <a:lnTo>
                  <a:pt x="9460263" y="8990917"/>
                </a:lnTo>
                <a:lnTo>
                  <a:pt x="0" y="8990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18"/>
          <p:cNvSpPr txBox="1"/>
          <p:nvPr/>
        </p:nvSpPr>
        <p:spPr>
          <a:xfrm>
            <a:off x="14716487" y="81029"/>
            <a:ext cx="2990479" cy="601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System Design </a:t>
            </a:r>
            <a:endParaRPr/>
          </a:p>
        </p:txBody>
      </p:sp>
      <p:sp>
        <p:nvSpPr>
          <p:cNvPr id="344" name="Google Shape;344;p18"/>
          <p:cNvSpPr txBox="1"/>
          <p:nvPr/>
        </p:nvSpPr>
        <p:spPr>
          <a:xfrm>
            <a:off x="14434961" y="715318"/>
            <a:ext cx="3299980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Database Design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/>
          <p:nvPr/>
        </p:nvSpPr>
        <p:spPr>
          <a:xfrm>
            <a:off x="705888" y="255965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8"/>
                </a:lnTo>
                <a:lnTo>
                  <a:pt x="0" y="1301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9"/>
          <p:cNvSpPr/>
          <p:nvPr/>
        </p:nvSpPr>
        <p:spPr>
          <a:xfrm>
            <a:off x="642385" y="192462"/>
            <a:ext cx="17114015" cy="1870396"/>
          </a:xfrm>
          <a:custGeom>
            <a:rect b="b" l="l" r="r" t="t"/>
            <a:pathLst>
              <a:path extrusionOk="0" h="1870396" w="17114015">
                <a:moveTo>
                  <a:pt x="0" y="0"/>
                </a:moveTo>
                <a:lnTo>
                  <a:pt x="17114015" y="0"/>
                </a:lnTo>
                <a:lnTo>
                  <a:pt x="17114015" y="1870396"/>
                </a:lnTo>
                <a:lnTo>
                  <a:pt x="0" y="1870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9"/>
          <p:cNvSpPr txBox="1"/>
          <p:nvPr/>
        </p:nvSpPr>
        <p:spPr>
          <a:xfrm>
            <a:off x="14716496" y="303628"/>
            <a:ext cx="2890733" cy="601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System Design</a:t>
            </a:r>
            <a:endParaRPr/>
          </a:p>
        </p:txBody>
      </p:sp>
      <p:sp>
        <p:nvSpPr>
          <p:cNvPr id="352" name="Google Shape;352;p19"/>
          <p:cNvSpPr txBox="1"/>
          <p:nvPr/>
        </p:nvSpPr>
        <p:spPr>
          <a:xfrm>
            <a:off x="14323660" y="937917"/>
            <a:ext cx="3419491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Package Diagram</a:t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2286833" y="1914343"/>
            <a:ext cx="13386956" cy="8042826"/>
          </a:xfrm>
          <a:custGeom>
            <a:rect b="b" l="l" r="r" t="t"/>
            <a:pathLst>
              <a:path extrusionOk="0" h="8042826" w="13386956">
                <a:moveTo>
                  <a:pt x="0" y="0"/>
                </a:moveTo>
                <a:lnTo>
                  <a:pt x="13386956" y="0"/>
                </a:lnTo>
                <a:lnTo>
                  <a:pt x="13386956" y="8042827"/>
                </a:lnTo>
                <a:lnTo>
                  <a:pt x="0" y="8042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14454311" y="-63503"/>
            <a:ext cx="3897182" cy="10413997"/>
          </a:xfrm>
          <a:custGeom>
            <a:rect b="b" l="l" r="r" t="t"/>
            <a:pathLst>
              <a:path extrusionOk="0" h="10413997" w="3897182">
                <a:moveTo>
                  <a:pt x="0" y="0"/>
                </a:moveTo>
                <a:lnTo>
                  <a:pt x="3897183" y="0"/>
                </a:lnTo>
                <a:lnTo>
                  <a:pt x="3897183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5400000">
            <a:off x="2116607" y="3911927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2"/>
                </a:lnTo>
                <a:lnTo>
                  <a:pt x="0" y="45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2145401" y="3883133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 rot="5400000">
            <a:off x="2116607" y="4942761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2"/>
                </a:lnTo>
                <a:lnTo>
                  <a:pt x="0" y="45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2145401" y="4913967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 rot="5400000">
            <a:off x="2116607" y="6015676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2"/>
                </a:lnTo>
                <a:lnTo>
                  <a:pt x="0" y="45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2145401" y="5986872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 rot="5400000">
            <a:off x="2116607" y="7088591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2"/>
                </a:lnTo>
                <a:lnTo>
                  <a:pt x="0" y="45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2145401" y="7059787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>
            <a:off x="10925146" y="747360"/>
            <a:ext cx="7362854" cy="8792280"/>
          </a:xfrm>
          <a:custGeom>
            <a:rect b="b" l="l" r="r" t="t"/>
            <a:pathLst>
              <a:path extrusionOk="0" h="8792280" w="7362854">
                <a:moveTo>
                  <a:pt x="0" y="0"/>
                </a:moveTo>
                <a:lnTo>
                  <a:pt x="7362854" y="0"/>
                </a:lnTo>
                <a:lnTo>
                  <a:pt x="7362854" y="8792280"/>
                </a:lnTo>
                <a:lnTo>
                  <a:pt x="0" y="8792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3984" r="-55127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2145401" y="1743808"/>
            <a:ext cx="7102059" cy="1242812"/>
          </a:xfrm>
          <a:custGeom>
            <a:rect b="b" l="l" r="r" t="t"/>
            <a:pathLst>
              <a:path extrusionOk="0" h="1242812" w="7102059">
                <a:moveTo>
                  <a:pt x="0" y="0"/>
                </a:moveTo>
                <a:lnTo>
                  <a:pt x="7102060" y="0"/>
                </a:lnTo>
                <a:lnTo>
                  <a:pt x="7102060" y="1242813"/>
                </a:lnTo>
                <a:lnTo>
                  <a:pt x="0" y="1242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>
            <a:off x="2948711" y="4822317"/>
            <a:ext cx="6497498" cy="566423"/>
          </a:xfrm>
          <a:custGeom>
            <a:rect b="b" l="l" r="r" t="t"/>
            <a:pathLst>
              <a:path extrusionOk="0" h="566423" w="6497498">
                <a:moveTo>
                  <a:pt x="0" y="0"/>
                </a:moveTo>
                <a:lnTo>
                  <a:pt x="6497498" y="0"/>
                </a:lnTo>
                <a:lnTo>
                  <a:pt x="6497498" y="566423"/>
                </a:lnTo>
                <a:lnTo>
                  <a:pt x="0" y="56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2835726" y="6214601"/>
            <a:ext cx="6497498" cy="566423"/>
          </a:xfrm>
          <a:custGeom>
            <a:rect b="b" l="l" r="r" t="t"/>
            <a:pathLst>
              <a:path extrusionOk="0" h="566423" w="6497498">
                <a:moveTo>
                  <a:pt x="0" y="0"/>
                </a:moveTo>
                <a:lnTo>
                  <a:pt x="6497498" y="0"/>
                </a:lnTo>
                <a:lnTo>
                  <a:pt x="6497498" y="566423"/>
                </a:lnTo>
                <a:lnTo>
                  <a:pt x="0" y="56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2948711" y="6968147"/>
            <a:ext cx="6497403" cy="492604"/>
          </a:xfrm>
          <a:custGeom>
            <a:rect b="b" l="l" r="r" t="t"/>
            <a:pathLst>
              <a:path extrusionOk="0" h="492604" w="6497403">
                <a:moveTo>
                  <a:pt x="0" y="0"/>
                </a:moveTo>
                <a:lnTo>
                  <a:pt x="6497403" y="0"/>
                </a:lnTo>
                <a:lnTo>
                  <a:pt x="6497403" y="492605"/>
                </a:lnTo>
                <a:lnTo>
                  <a:pt x="0" y="492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10382421" y="773297"/>
            <a:ext cx="7362854" cy="8792280"/>
          </a:xfrm>
          <a:custGeom>
            <a:rect b="b" l="l" r="r" t="t"/>
            <a:pathLst>
              <a:path extrusionOk="0" h="8792280" w="7362854">
                <a:moveTo>
                  <a:pt x="0" y="0"/>
                </a:moveTo>
                <a:lnTo>
                  <a:pt x="7362853" y="0"/>
                </a:lnTo>
                <a:lnTo>
                  <a:pt x="7362853" y="8792279"/>
                </a:lnTo>
                <a:lnTo>
                  <a:pt x="0" y="8792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0" y="13716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0" y="13716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 txBox="1"/>
          <p:nvPr/>
        </p:nvSpPr>
        <p:spPr>
          <a:xfrm>
            <a:off x="2145401" y="991333"/>
            <a:ext cx="7187822" cy="143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19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Team member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735338" y="3825983"/>
            <a:ext cx="751049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Nghiêm Xuân Lộc - HE170939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2735338" y="4944212"/>
            <a:ext cx="751049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Bùi Phi Thông - HE171683  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735338" y="5959967"/>
            <a:ext cx="778367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Nguyễn Bá Hà - HE171364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2735338" y="7032887"/>
            <a:ext cx="7737165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Nguyễn Kim Quang - HE170861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 rot="5400000">
            <a:off x="12141337" y="4140337"/>
            <a:ext cx="10287000" cy="2006336"/>
          </a:xfrm>
          <a:custGeom>
            <a:rect b="b" l="l" r="r" t="t"/>
            <a:pathLst>
              <a:path extrusionOk="0" h="2006336" w="10287000">
                <a:moveTo>
                  <a:pt x="0" y="0"/>
                </a:moveTo>
                <a:lnTo>
                  <a:pt x="10287000" y="0"/>
                </a:lnTo>
                <a:lnTo>
                  <a:pt x="10287000" y="2006336"/>
                </a:lnTo>
                <a:lnTo>
                  <a:pt x="0" y="2006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409" r="-10408" t="-528496"/>
            </a:stretch>
          </a:blipFill>
          <a:ln>
            <a:noFill/>
          </a:ln>
        </p:spPr>
      </p:sp>
      <p:sp>
        <p:nvSpPr>
          <p:cNvPr id="359" name="Google Shape;359;p22"/>
          <p:cNvSpPr/>
          <p:nvPr/>
        </p:nvSpPr>
        <p:spPr>
          <a:xfrm>
            <a:off x="16281664" y="0"/>
            <a:ext cx="2006336" cy="10287000"/>
          </a:xfrm>
          <a:custGeom>
            <a:rect b="b" l="l" r="r" t="t"/>
            <a:pathLst>
              <a:path extrusionOk="0" h="10287000" w="2006336">
                <a:moveTo>
                  <a:pt x="0" y="0"/>
                </a:moveTo>
                <a:lnTo>
                  <a:pt x="2006336" y="0"/>
                </a:lnTo>
                <a:lnTo>
                  <a:pt x="20063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2"/>
          <p:cNvSpPr/>
          <p:nvPr/>
        </p:nvSpPr>
        <p:spPr>
          <a:xfrm rot="-5400000">
            <a:off x="-4127754" y="4127754"/>
            <a:ext cx="10287000" cy="2031492"/>
          </a:xfrm>
          <a:custGeom>
            <a:rect b="b" l="l" r="r" t="t"/>
            <a:pathLst>
              <a:path extrusionOk="0" h="2031492" w="10287000">
                <a:moveTo>
                  <a:pt x="0" y="0"/>
                </a:moveTo>
                <a:lnTo>
                  <a:pt x="10287000" y="0"/>
                </a:lnTo>
                <a:lnTo>
                  <a:pt x="10287000" y="2031492"/>
                </a:lnTo>
                <a:lnTo>
                  <a:pt x="0" y="2031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722" r="-8722" t="-503391"/>
            </a:stretch>
          </a:blipFill>
          <a:ln>
            <a:noFill/>
          </a:ln>
        </p:spPr>
      </p:sp>
      <p:sp>
        <p:nvSpPr>
          <p:cNvPr id="361" name="Google Shape;361;p22"/>
          <p:cNvSpPr/>
          <p:nvPr/>
        </p:nvSpPr>
        <p:spPr>
          <a:xfrm>
            <a:off x="0" y="0"/>
            <a:ext cx="2031492" cy="10287000"/>
          </a:xfrm>
          <a:custGeom>
            <a:rect b="b" l="l" r="r" t="t"/>
            <a:pathLst>
              <a:path extrusionOk="0" h="10287000" w="2031492">
                <a:moveTo>
                  <a:pt x="0" y="0"/>
                </a:moveTo>
                <a:lnTo>
                  <a:pt x="2031492" y="0"/>
                </a:lnTo>
                <a:lnTo>
                  <a:pt x="20314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2"/>
          <p:cNvSpPr/>
          <p:nvPr/>
        </p:nvSpPr>
        <p:spPr>
          <a:xfrm>
            <a:off x="4364860" y="820541"/>
            <a:ext cx="9583445" cy="8196548"/>
          </a:xfrm>
          <a:custGeom>
            <a:rect b="b" l="l" r="r" t="t"/>
            <a:pathLst>
              <a:path extrusionOk="0" h="8196548" w="9583445">
                <a:moveTo>
                  <a:pt x="0" y="0"/>
                </a:moveTo>
                <a:lnTo>
                  <a:pt x="9583445" y="0"/>
                </a:lnTo>
                <a:lnTo>
                  <a:pt x="9583445" y="8196548"/>
                </a:lnTo>
                <a:lnTo>
                  <a:pt x="0" y="8196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22"/>
          <p:cNvSpPr/>
          <p:nvPr/>
        </p:nvSpPr>
        <p:spPr>
          <a:xfrm>
            <a:off x="5570992" y="2463746"/>
            <a:ext cx="7146017" cy="5359517"/>
          </a:xfrm>
          <a:custGeom>
            <a:rect b="b" l="l" r="r" t="t"/>
            <a:pathLst>
              <a:path extrusionOk="0" h="5359517" w="7146017">
                <a:moveTo>
                  <a:pt x="0" y="0"/>
                </a:moveTo>
                <a:lnTo>
                  <a:pt x="7146016" y="0"/>
                </a:lnTo>
                <a:lnTo>
                  <a:pt x="7146016" y="5359517"/>
                </a:lnTo>
                <a:lnTo>
                  <a:pt x="0" y="5359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2"/>
          <p:cNvSpPr/>
          <p:nvPr/>
        </p:nvSpPr>
        <p:spPr>
          <a:xfrm>
            <a:off x="5570992" y="2463746"/>
            <a:ext cx="7146017" cy="5359517"/>
          </a:xfrm>
          <a:custGeom>
            <a:rect b="b" l="l" r="r" t="t"/>
            <a:pathLst>
              <a:path extrusionOk="0" h="5359517" w="7146017">
                <a:moveTo>
                  <a:pt x="0" y="0"/>
                </a:moveTo>
                <a:lnTo>
                  <a:pt x="7146016" y="0"/>
                </a:lnTo>
                <a:lnTo>
                  <a:pt x="7146016" y="5359517"/>
                </a:lnTo>
                <a:lnTo>
                  <a:pt x="0" y="5359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22"/>
          <p:cNvSpPr/>
          <p:nvPr/>
        </p:nvSpPr>
        <p:spPr>
          <a:xfrm>
            <a:off x="12717008" y="2018805"/>
            <a:ext cx="4142861" cy="8268195"/>
          </a:xfrm>
          <a:custGeom>
            <a:rect b="b" l="l" r="r" t="t"/>
            <a:pathLst>
              <a:path extrusionOk="0" h="8268195" w="4142861">
                <a:moveTo>
                  <a:pt x="0" y="0"/>
                </a:moveTo>
                <a:lnTo>
                  <a:pt x="4142861" y="0"/>
                </a:lnTo>
                <a:lnTo>
                  <a:pt x="4142861" y="8268195"/>
                </a:lnTo>
                <a:lnTo>
                  <a:pt x="0" y="826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2"/>
          <p:cNvSpPr/>
          <p:nvPr/>
        </p:nvSpPr>
        <p:spPr>
          <a:xfrm>
            <a:off x="12717008" y="2018805"/>
            <a:ext cx="4142861" cy="8268195"/>
          </a:xfrm>
          <a:custGeom>
            <a:rect b="b" l="l" r="r" t="t"/>
            <a:pathLst>
              <a:path extrusionOk="0" h="8268195" w="4142861">
                <a:moveTo>
                  <a:pt x="0" y="0"/>
                </a:moveTo>
                <a:lnTo>
                  <a:pt x="4142861" y="0"/>
                </a:lnTo>
                <a:lnTo>
                  <a:pt x="4142861" y="8268195"/>
                </a:lnTo>
                <a:lnTo>
                  <a:pt x="0" y="826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2"/>
          <p:cNvSpPr/>
          <p:nvPr/>
        </p:nvSpPr>
        <p:spPr>
          <a:xfrm>
            <a:off x="1346216" y="4415295"/>
            <a:ext cx="6089818" cy="5623312"/>
          </a:xfrm>
          <a:custGeom>
            <a:rect b="b" l="l" r="r" t="t"/>
            <a:pathLst>
              <a:path extrusionOk="0" h="5623312" w="6089818">
                <a:moveTo>
                  <a:pt x="0" y="0"/>
                </a:moveTo>
                <a:lnTo>
                  <a:pt x="6089818" y="0"/>
                </a:lnTo>
                <a:lnTo>
                  <a:pt x="6089818" y="5623312"/>
                </a:lnTo>
                <a:lnTo>
                  <a:pt x="0" y="5623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2"/>
          <p:cNvSpPr/>
          <p:nvPr/>
        </p:nvSpPr>
        <p:spPr>
          <a:xfrm>
            <a:off x="1346216" y="4415295"/>
            <a:ext cx="6089818" cy="5623312"/>
          </a:xfrm>
          <a:custGeom>
            <a:rect b="b" l="l" r="r" t="t"/>
            <a:pathLst>
              <a:path extrusionOk="0" h="5623312" w="6089818">
                <a:moveTo>
                  <a:pt x="0" y="0"/>
                </a:moveTo>
                <a:lnTo>
                  <a:pt x="6089818" y="0"/>
                </a:lnTo>
                <a:lnTo>
                  <a:pt x="6089818" y="5623312"/>
                </a:lnTo>
                <a:lnTo>
                  <a:pt x="0" y="5623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22"/>
          <p:cNvSpPr/>
          <p:nvPr/>
        </p:nvSpPr>
        <p:spPr>
          <a:xfrm>
            <a:off x="0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2"/>
          <p:cNvSpPr/>
          <p:nvPr/>
        </p:nvSpPr>
        <p:spPr>
          <a:xfrm>
            <a:off x="0" y="0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/>
          <p:nvPr/>
        </p:nvSpPr>
        <p:spPr>
          <a:xfrm>
            <a:off x="-16088" y="9050141"/>
            <a:ext cx="18367581" cy="1300363"/>
          </a:xfrm>
          <a:custGeom>
            <a:rect b="b" l="l" r="r" t="t"/>
            <a:pathLst>
              <a:path extrusionOk="0" h="1300363" w="18367581">
                <a:moveTo>
                  <a:pt x="0" y="0"/>
                </a:moveTo>
                <a:lnTo>
                  <a:pt x="18367582" y="0"/>
                </a:lnTo>
                <a:lnTo>
                  <a:pt x="18367582" y="1300362"/>
                </a:lnTo>
                <a:lnTo>
                  <a:pt x="0" y="1300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3"/>
          <p:cNvSpPr/>
          <p:nvPr/>
        </p:nvSpPr>
        <p:spPr>
          <a:xfrm>
            <a:off x="65049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23"/>
          <p:cNvSpPr/>
          <p:nvPr/>
        </p:nvSpPr>
        <p:spPr>
          <a:xfrm>
            <a:off x="650491" y="377971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3"/>
          <p:cNvSpPr/>
          <p:nvPr/>
        </p:nvSpPr>
        <p:spPr>
          <a:xfrm>
            <a:off x="229934" y="1784452"/>
            <a:ext cx="17992220" cy="6437147"/>
          </a:xfrm>
          <a:custGeom>
            <a:rect b="b" l="l" r="r" t="t"/>
            <a:pathLst>
              <a:path extrusionOk="0" h="6437147" w="17992220">
                <a:moveTo>
                  <a:pt x="0" y="0"/>
                </a:moveTo>
                <a:lnTo>
                  <a:pt x="17992220" y="0"/>
                </a:lnTo>
                <a:lnTo>
                  <a:pt x="17992220" y="6437147"/>
                </a:lnTo>
                <a:lnTo>
                  <a:pt x="0" y="6437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4817" l="0" r="0" t="-9403"/>
            </a:stretch>
          </a:blipFill>
          <a:ln>
            <a:noFill/>
          </a:ln>
        </p:spPr>
      </p:sp>
      <p:sp>
        <p:nvSpPr>
          <p:cNvPr id="379" name="Google Shape;379;p23"/>
          <p:cNvSpPr/>
          <p:nvPr/>
        </p:nvSpPr>
        <p:spPr>
          <a:xfrm>
            <a:off x="166430" y="1701898"/>
            <a:ext cx="18119217" cy="6583204"/>
          </a:xfrm>
          <a:custGeom>
            <a:rect b="b" l="l" r="r" t="t"/>
            <a:pathLst>
              <a:path extrusionOk="0" h="6583204" w="18119217">
                <a:moveTo>
                  <a:pt x="0" y="0"/>
                </a:moveTo>
                <a:lnTo>
                  <a:pt x="18119217" y="0"/>
                </a:lnTo>
                <a:lnTo>
                  <a:pt x="18119217" y="6583204"/>
                </a:lnTo>
                <a:lnTo>
                  <a:pt x="0" y="6583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138884" y="107232"/>
            <a:ext cx="18149116" cy="10179768"/>
          </a:xfrm>
          <a:custGeom>
            <a:rect b="b" l="l" r="r" t="t"/>
            <a:pathLst>
              <a:path extrusionOk="0" h="10179768" w="18149116">
                <a:moveTo>
                  <a:pt x="0" y="0"/>
                </a:moveTo>
                <a:lnTo>
                  <a:pt x="18149116" y="0"/>
                </a:lnTo>
                <a:lnTo>
                  <a:pt x="18149116" y="10179768"/>
                </a:lnTo>
                <a:lnTo>
                  <a:pt x="0" y="10179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>
            <a:off x="3387519" y="8797242"/>
            <a:ext cx="4154376" cy="582587"/>
          </a:xfrm>
          <a:custGeom>
            <a:rect b="b" l="l" r="r" t="t"/>
            <a:pathLst>
              <a:path extrusionOk="0" h="582587" w="4154376">
                <a:moveTo>
                  <a:pt x="0" y="0"/>
                </a:moveTo>
                <a:lnTo>
                  <a:pt x="4154376" y="0"/>
                </a:lnTo>
                <a:lnTo>
                  <a:pt x="4154376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40829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>
            <a:off x="3387519" y="8797242"/>
            <a:ext cx="4154376" cy="582587"/>
          </a:xfrm>
          <a:custGeom>
            <a:rect b="b" l="l" r="r" t="t"/>
            <a:pathLst>
              <a:path extrusionOk="0" h="582587" w="4154376">
                <a:moveTo>
                  <a:pt x="0" y="0"/>
                </a:moveTo>
                <a:lnTo>
                  <a:pt x="4154376" y="0"/>
                </a:lnTo>
                <a:lnTo>
                  <a:pt x="4154376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3"/>
          <p:cNvSpPr/>
          <p:nvPr/>
        </p:nvSpPr>
        <p:spPr>
          <a:xfrm>
            <a:off x="9537411" y="9509417"/>
            <a:ext cx="1760506" cy="246888"/>
          </a:xfrm>
          <a:custGeom>
            <a:rect b="b" l="l" r="r" t="t"/>
            <a:pathLst>
              <a:path extrusionOk="0" h="246888" w="1760506">
                <a:moveTo>
                  <a:pt x="0" y="0"/>
                </a:moveTo>
                <a:lnTo>
                  <a:pt x="1760506" y="0"/>
                </a:lnTo>
                <a:lnTo>
                  <a:pt x="1760506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2" l="0" r="0" t="-40832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9537411" y="9509417"/>
            <a:ext cx="1760506" cy="246888"/>
          </a:xfrm>
          <a:custGeom>
            <a:rect b="b" l="l" r="r" t="t"/>
            <a:pathLst>
              <a:path extrusionOk="0" h="246888" w="1760506">
                <a:moveTo>
                  <a:pt x="0" y="0"/>
                </a:moveTo>
                <a:lnTo>
                  <a:pt x="1760506" y="0"/>
                </a:lnTo>
                <a:lnTo>
                  <a:pt x="1760506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>
            <a:off x="709435" y="462352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8"/>
                </a:lnTo>
                <a:lnTo>
                  <a:pt x="0" y="1301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>
            <a:off x="615939" y="462352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0" y="0"/>
                </a:lnTo>
                <a:lnTo>
                  <a:pt x="3161890" y="1301468"/>
                </a:lnTo>
                <a:lnTo>
                  <a:pt x="0" y="1301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3"/>
          <p:cNvSpPr/>
          <p:nvPr/>
        </p:nvSpPr>
        <p:spPr>
          <a:xfrm>
            <a:off x="11663258" y="3404368"/>
            <a:ext cx="4691091" cy="4297851"/>
          </a:xfrm>
          <a:custGeom>
            <a:rect b="b" l="l" r="r" t="t"/>
            <a:pathLst>
              <a:path extrusionOk="0" h="4297851" w="4691091">
                <a:moveTo>
                  <a:pt x="0" y="0"/>
                </a:moveTo>
                <a:lnTo>
                  <a:pt x="4691091" y="0"/>
                </a:lnTo>
                <a:lnTo>
                  <a:pt x="4691091" y="4297852"/>
                </a:lnTo>
                <a:lnTo>
                  <a:pt x="0" y="4297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563" r="-563" t="-14651"/>
            </a:stretch>
          </a:blipFill>
          <a:ln>
            <a:noFill/>
          </a:ln>
        </p:spPr>
      </p:sp>
      <p:sp>
        <p:nvSpPr>
          <p:cNvPr id="129" name="Google Shape;129;p3"/>
          <p:cNvSpPr/>
          <p:nvPr/>
        </p:nvSpPr>
        <p:spPr>
          <a:xfrm>
            <a:off x="11663258" y="3404368"/>
            <a:ext cx="4691091" cy="4297851"/>
          </a:xfrm>
          <a:custGeom>
            <a:rect b="b" l="l" r="r" t="t"/>
            <a:pathLst>
              <a:path extrusionOk="0" h="4297851" w="4691091">
                <a:moveTo>
                  <a:pt x="0" y="0"/>
                </a:moveTo>
                <a:lnTo>
                  <a:pt x="4691091" y="0"/>
                </a:lnTo>
                <a:lnTo>
                  <a:pt x="4691091" y="4297852"/>
                </a:lnTo>
                <a:lnTo>
                  <a:pt x="0" y="4297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>
            <a:off x="10644378" y="2884846"/>
            <a:ext cx="6728860" cy="3485112"/>
          </a:xfrm>
          <a:custGeom>
            <a:rect b="b" l="l" r="r" t="t"/>
            <a:pathLst>
              <a:path extrusionOk="0" h="3485112" w="6728860">
                <a:moveTo>
                  <a:pt x="0" y="0"/>
                </a:moveTo>
                <a:lnTo>
                  <a:pt x="6728860" y="0"/>
                </a:lnTo>
                <a:lnTo>
                  <a:pt x="6728860" y="3485112"/>
                </a:lnTo>
                <a:lnTo>
                  <a:pt x="0" y="3485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8965" l="-3057" r="0" t="-11958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10644378" y="2884846"/>
            <a:ext cx="6728860" cy="3485112"/>
          </a:xfrm>
          <a:custGeom>
            <a:rect b="b" l="l" r="r" t="t"/>
            <a:pathLst>
              <a:path extrusionOk="0" h="3485112" w="6728860">
                <a:moveTo>
                  <a:pt x="0" y="0"/>
                </a:moveTo>
                <a:lnTo>
                  <a:pt x="6728860" y="0"/>
                </a:lnTo>
                <a:lnTo>
                  <a:pt x="6728860" y="3485112"/>
                </a:lnTo>
                <a:lnTo>
                  <a:pt x="0" y="3485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1348414" y="1028700"/>
            <a:ext cx="7358577" cy="513474"/>
          </a:xfrm>
          <a:custGeom>
            <a:rect b="b" l="l" r="r" t="t"/>
            <a:pathLst>
              <a:path extrusionOk="0" h="513474" w="7358577">
                <a:moveTo>
                  <a:pt x="0" y="0"/>
                </a:moveTo>
                <a:lnTo>
                  <a:pt x="7358576" y="0"/>
                </a:lnTo>
                <a:lnTo>
                  <a:pt x="7358576" y="513474"/>
                </a:lnTo>
                <a:lnTo>
                  <a:pt x="0" y="513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10834130" y="2998683"/>
            <a:ext cx="6349347" cy="3257437"/>
          </a:xfrm>
          <a:custGeom>
            <a:rect b="b" l="l" r="r" t="t"/>
            <a:pathLst>
              <a:path extrusionOk="0" h="3257437" w="6349347">
                <a:moveTo>
                  <a:pt x="0" y="0"/>
                </a:moveTo>
                <a:lnTo>
                  <a:pt x="6349347" y="0"/>
                </a:lnTo>
                <a:lnTo>
                  <a:pt x="6349347" y="3257438"/>
                </a:lnTo>
                <a:lnTo>
                  <a:pt x="0" y="3257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3750" l="0" r="0" t="0"/>
            </a:stretch>
          </a:blipFill>
          <a:ln>
            <a:noFill/>
          </a:ln>
        </p:spPr>
      </p:sp>
      <p:sp>
        <p:nvSpPr>
          <p:cNvPr id="134" name="Google Shape;134;p3"/>
          <p:cNvSpPr txBox="1"/>
          <p:nvPr/>
        </p:nvSpPr>
        <p:spPr>
          <a:xfrm>
            <a:off x="2196884" y="2211644"/>
            <a:ext cx="6898367" cy="535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4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INTRODUCTION &amp; SCOPE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1754724" y="2537218"/>
            <a:ext cx="7782687" cy="2391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INTRODUCTION:</a:t>
            </a:r>
            <a:endParaRPr/>
          </a:p>
          <a:p>
            <a:pPr indent="0" lvl="0" marL="0" marR="0" rtl="0" algn="l">
              <a:lnSpc>
                <a:spcPct val="2065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3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"</a:t>
            </a:r>
            <a:r>
              <a:rPr b="1" i="0" lang="en-US" sz="233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TechnoStore</a:t>
            </a:r>
            <a:r>
              <a:rPr b="0" i="0" lang="en-US" sz="233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 system was built to meet people's increasing demand for online shopping for electronic devices.</a:t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10078237" y="5648144"/>
            <a:ext cx="1959283" cy="3861273"/>
          </a:xfrm>
          <a:custGeom>
            <a:rect b="b" l="l" r="r" t="t"/>
            <a:pathLst>
              <a:path extrusionOk="0" h="3861273" w="1959283">
                <a:moveTo>
                  <a:pt x="0" y="0"/>
                </a:moveTo>
                <a:lnTo>
                  <a:pt x="1959283" y="0"/>
                </a:lnTo>
                <a:lnTo>
                  <a:pt x="1959283" y="3861273"/>
                </a:lnTo>
                <a:lnTo>
                  <a:pt x="0" y="386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 txBox="1"/>
          <p:nvPr/>
        </p:nvSpPr>
        <p:spPr>
          <a:xfrm>
            <a:off x="1662514" y="4932588"/>
            <a:ext cx="7782687" cy="45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64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Scope:</a:t>
            </a:r>
            <a:endParaRPr/>
          </a:p>
          <a:p>
            <a:pPr indent="-249439" lvl="2" marL="748317" marR="0" rtl="0" algn="l">
              <a:lnSpc>
                <a:spcPct val="206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Char char="⚬"/>
            </a:pPr>
            <a:r>
              <a:rPr b="1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Guest/Customer:</a:t>
            </a:r>
            <a:r>
              <a:rPr b="0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 can shop online, review products, view blogs.... from the website.</a:t>
            </a:r>
            <a:endParaRPr/>
          </a:p>
          <a:p>
            <a:pPr indent="-249439" lvl="2" marL="748317" marR="0" rtl="0" algn="l">
              <a:lnSpc>
                <a:spcPct val="206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Char char="⚬"/>
            </a:pPr>
            <a:r>
              <a:rPr b="1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Admin: </a:t>
            </a:r>
            <a:r>
              <a:rPr b="0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 manager user and website, authorization user.</a:t>
            </a:r>
            <a:endParaRPr/>
          </a:p>
          <a:p>
            <a:pPr indent="-249439" lvl="2" marL="748317" marR="0" rtl="0" algn="l">
              <a:lnSpc>
                <a:spcPct val="206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Char char="⚬"/>
            </a:pPr>
            <a:r>
              <a:rPr b="1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Marketing: </a:t>
            </a:r>
            <a:r>
              <a:rPr b="0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Manages all aspects of marketing for an online system, and improve customer engagement.</a:t>
            </a:r>
            <a:endParaRPr/>
          </a:p>
          <a:p>
            <a:pPr indent="-249438" lvl="2" marL="748314" marR="0" rtl="0" algn="l">
              <a:lnSpc>
                <a:spcPct val="206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Char char="⚬"/>
            </a:pPr>
            <a:r>
              <a:rPr b="1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Sales:</a:t>
            </a:r>
            <a:r>
              <a:rPr b="0" i="0" lang="en-US" sz="173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organization's sales members are responsible for product management and analyzing customer purchasing trends</a:t>
            </a:r>
            <a:endParaRPr/>
          </a:p>
          <a:p>
            <a:pPr indent="-139392" lvl="2" marL="748314" marR="0" rtl="0" algn="l">
              <a:lnSpc>
                <a:spcPct val="2064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5509889" y="8509054"/>
            <a:ext cx="8259604" cy="1494091"/>
          </a:xfrm>
          <a:custGeom>
            <a:rect b="b" l="l" r="r" t="t"/>
            <a:pathLst>
              <a:path extrusionOk="0" h="1494091" w="8259604">
                <a:moveTo>
                  <a:pt x="0" y="0"/>
                </a:moveTo>
                <a:lnTo>
                  <a:pt x="8259603" y="0"/>
                </a:lnTo>
                <a:lnTo>
                  <a:pt x="8259603" y="1494091"/>
                </a:lnTo>
                <a:lnTo>
                  <a:pt x="0" y="1494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49" l="-11881" r="0" t="-18702"/>
            </a:stretch>
          </a:blipFill>
          <a:ln>
            <a:noFill/>
          </a:ln>
        </p:spPr>
      </p:sp>
      <p:sp>
        <p:nvSpPr>
          <p:cNvPr id="143" name="Google Shape;143;p4"/>
          <p:cNvSpPr/>
          <p:nvPr/>
        </p:nvSpPr>
        <p:spPr>
          <a:xfrm>
            <a:off x="5509889" y="8509054"/>
            <a:ext cx="8259604" cy="1494091"/>
          </a:xfrm>
          <a:custGeom>
            <a:rect b="b" l="l" r="r" t="t"/>
            <a:pathLst>
              <a:path extrusionOk="0" h="1494091" w="8259604">
                <a:moveTo>
                  <a:pt x="0" y="0"/>
                </a:moveTo>
                <a:lnTo>
                  <a:pt x="8259603" y="0"/>
                </a:lnTo>
                <a:lnTo>
                  <a:pt x="8259603" y="1494091"/>
                </a:lnTo>
                <a:lnTo>
                  <a:pt x="0" y="1494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4"/>
          <p:cNvSpPr/>
          <p:nvPr/>
        </p:nvSpPr>
        <p:spPr>
          <a:xfrm>
            <a:off x="9209103" y="2298811"/>
            <a:ext cx="7722013" cy="6955041"/>
          </a:xfrm>
          <a:custGeom>
            <a:rect b="b" l="l" r="r" t="t"/>
            <a:pathLst>
              <a:path extrusionOk="0" h="6955041" w="7722013">
                <a:moveTo>
                  <a:pt x="0" y="0"/>
                </a:moveTo>
                <a:lnTo>
                  <a:pt x="7722013" y="0"/>
                </a:lnTo>
                <a:lnTo>
                  <a:pt x="7722013" y="6955041"/>
                </a:lnTo>
                <a:lnTo>
                  <a:pt x="0" y="6955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06" l="0" r="-152" t="-3207"/>
            </a:stretch>
          </a:blip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9145610" y="-63503"/>
            <a:ext cx="9205893" cy="10413997"/>
          </a:xfrm>
          <a:custGeom>
            <a:rect b="b" l="l" r="r" t="t"/>
            <a:pathLst>
              <a:path extrusionOk="0" h="10413997" w="9205893">
                <a:moveTo>
                  <a:pt x="0" y="0"/>
                </a:moveTo>
                <a:lnTo>
                  <a:pt x="9205893" y="0"/>
                </a:lnTo>
                <a:lnTo>
                  <a:pt x="9205893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0" y="0"/>
            <a:ext cx="3161890" cy="1237088"/>
          </a:xfrm>
          <a:custGeom>
            <a:rect b="b" l="l" r="r" t="t"/>
            <a:pathLst>
              <a:path extrusionOk="0" h="1237088" w="3161890">
                <a:moveTo>
                  <a:pt x="0" y="0"/>
                </a:moveTo>
                <a:lnTo>
                  <a:pt x="3161890" y="0"/>
                </a:lnTo>
                <a:lnTo>
                  <a:pt x="3161890" y="1237088"/>
                </a:lnTo>
                <a:lnTo>
                  <a:pt x="0" y="1237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5203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0" y="0"/>
            <a:ext cx="3161890" cy="1237088"/>
          </a:xfrm>
          <a:custGeom>
            <a:rect b="b" l="l" r="r" t="t"/>
            <a:pathLst>
              <a:path extrusionOk="0" h="1237088" w="3161890">
                <a:moveTo>
                  <a:pt x="0" y="0"/>
                </a:moveTo>
                <a:lnTo>
                  <a:pt x="3161890" y="0"/>
                </a:lnTo>
                <a:lnTo>
                  <a:pt x="3161890" y="1237088"/>
                </a:lnTo>
                <a:lnTo>
                  <a:pt x="0" y="1237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4"/>
          <p:cNvSpPr/>
          <p:nvPr/>
        </p:nvSpPr>
        <p:spPr>
          <a:xfrm>
            <a:off x="1414177" y="2298811"/>
            <a:ext cx="7794936" cy="6955041"/>
          </a:xfrm>
          <a:custGeom>
            <a:rect b="b" l="l" r="r" t="t"/>
            <a:pathLst>
              <a:path extrusionOk="0" h="6955041" w="7794936">
                <a:moveTo>
                  <a:pt x="0" y="0"/>
                </a:moveTo>
                <a:lnTo>
                  <a:pt x="7794936" y="0"/>
                </a:lnTo>
                <a:lnTo>
                  <a:pt x="7794936" y="6955041"/>
                </a:lnTo>
                <a:lnTo>
                  <a:pt x="0" y="6955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25" l="0" r="0" t="-3626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1414177" y="2298811"/>
            <a:ext cx="7794936" cy="6955041"/>
          </a:xfrm>
          <a:custGeom>
            <a:rect b="b" l="l" r="r" t="t"/>
            <a:pathLst>
              <a:path extrusionOk="0" h="6955041" w="7794936">
                <a:moveTo>
                  <a:pt x="0" y="0"/>
                </a:moveTo>
                <a:lnTo>
                  <a:pt x="7794936" y="0"/>
                </a:lnTo>
                <a:lnTo>
                  <a:pt x="7794936" y="6955041"/>
                </a:lnTo>
                <a:lnTo>
                  <a:pt x="0" y="6955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4"/>
          <p:cNvSpPr/>
          <p:nvPr/>
        </p:nvSpPr>
        <p:spPr>
          <a:xfrm>
            <a:off x="6218234" y="3638883"/>
            <a:ext cx="1937128" cy="1139619"/>
          </a:xfrm>
          <a:custGeom>
            <a:rect b="b" l="l" r="r" t="t"/>
            <a:pathLst>
              <a:path extrusionOk="0" h="1139619" w="1937128">
                <a:moveTo>
                  <a:pt x="0" y="0"/>
                </a:moveTo>
                <a:lnTo>
                  <a:pt x="1937128" y="0"/>
                </a:lnTo>
                <a:lnTo>
                  <a:pt x="1937128" y="1139619"/>
                </a:lnTo>
                <a:lnTo>
                  <a:pt x="0" y="1139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4"/>
          <p:cNvSpPr/>
          <p:nvPr/>
        </p:nvSpPr>
        <p:spPr>
          <a:xfrm>
            <a:off x="2907125" y="3638883"/>
            <a:ext cx="2257377" cy="949119"/>
          </a:xfrm>
          <a:custGeom>
            <a:rect b="b" l="l" r="r" t="t"/>
            <a:pathLst>
              <a:path extrusionOk="0" h="949119" w="2257377">
                <a:moveTo>
                  <a:pt x="0" y="0"/>
                </a:moveTo>
                <a:lnTo>
                  <a:pt x="2257378" y="0"/>
                </a:lnTo>
                <a:lnTo>
                  <a:pt x="2257378" y="949119"/>
                </a:lnTo>
                <a:lnTo>
                  <a:pt x="0" y="949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/>
          <p:nvPr/>
        </p:nvSpPr>
        <p:spPr>
          <a:xfrm>
            <a:off x="10482501" y="3625663"/>
            <a:ext cx="2047704" cy="1532973"/>
          </a:xfrm>
          <a:custGeom>
            <a:rect b="b" l="l" r="r" t="t"/>
            <a:pathLst>
              <a:path extrusionOk="0" h="1532973" w="2047704">
                <a:moveTo>
                  <a:pt x="0" y="0"/>
                </a:moveTo>
                <a:lnTo>
                  <a:pt x="2047703" y="0"/>
                </a:lnTo>
                <a:lnTo>
                  <a:pt x="2047703" y="1532972"/>
                </a:lnTo>
                <a:lnTo>
                  <a:pt x="0" y="1532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4818717" y="3530413"/>
            <a:ext cx="1937128" cy="1139619"/>
          </a:xfrm>
          <a:custGeom>
            <a:rect b="b" l="l" r="r" t="t"/>
            <a:pathLst>
              <a:path extrusionOk="0" h="1139619" w="1937128">
                <a:moveTo>
                  <a:pt x="0" y="0"/>
                </a:moveTo>
                <a:lnTo>
                  <a:pt x="1937127" y="0"/>
                </a:lnTo>
                <a:lnTo>
                  <a:pt x="1937127" y="1139618"/>
                </a:lnTo>
                <a:lnTo>
                  <a:pt x="0" y="1139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3534" r="-3533" t="-1111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2293010" y="3625663"/>
            <a:ext cx="2257377" cy="949119"/>
          </a:xfrm>
          <a:custGeom>
            <a:rect b="b" l="l" r="r" t="t"/>
            <a:pathLst>
              <a:path extrusionOk="0" h="949119" w="2257377">
                <a:moveTo>
                  <a:pt x="0" y="0"/>
                </a:moveTo>
                <a:lnTo>
                  <a:pt x="2257378" y="0"/>
                </a:lnTo>
                <a:lnTo>
                  <a:pt x="2257378" y="949118"/>
                </a:lnTo>
                <a:lnTo>
                  <a:pt x="0" y="949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10482501" y="3625663"/>
            <a:ext cx="2047694" cy="1532973"/>
          </a:xfrm>
          <a:custGeom>
            <a:rect b="b" l="l" r="r" t="t"/>
            <a:pathLst>
              <a:path extrusionOk="0" h="1532973" w="2047694">
                <a:moveTo>
                  <a:pt x="0" y="0"/>
                </a:moveTo>
                <a:lnTo>
                  <a:pt x="2047694" y="0"/>
                </a:lnTo>
                <a:lnTo>
                  <a:pt x="2047694" y="1532972"/>
                </a:lnTo>
                <a:lnTo>
                  <a:pt x="0" y="1532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2293010" y="6199127"/>
            <a:ext cx="1985143" cy="923820"/>
          </a:xfrm>
          <a:custGeom>
            <a:rect b="b" l="l" r="r" t="t"/>
            <a:pathLst>
              <a:path extrusionOk="0" h="923820" w="1985143">
                <a:moveTo>
                  <a:pt x="0" y="0"/>
                </a:moveTo>
                <a:lnTo>
                  <a:pt x="1985144" y="0"/>
                </a:lnTo>
                <a:lnTo>
                  <a:pt x="1985144" y="923820"/>
                </a:lnTo>
                <a:lnTo>
                  <a:pt x="0" y="923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82303" l="-15143" r="-100485" t="-77862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2293010" y="6199127"/>
            <a:ext cx="1985143" cy="923820"/>
          </a:xfrm>
          <a:custGeom>
            <a:rect b="b" l="l" r="r" t="t"/>
            <a:pathLst>
              <a:path extrusionOk="0" h="923820" w="1985143">
                <a:moveTo>
                  <a:pt x="0" y="0"/>
                </a:moveTo>
                <a:lnTo>
                  <a:pt x="1985144" y="0"/>
                </a:lnTo>
                <a:lnTo>
                  <a:pt x="1985144" y="923820"/>
                </a:lnTo>
                <a:lnTo>
                  <a:pt x="0" y="923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 rot="5400000">
            <a:off x="1810874" y="2969590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3"/>
                </a:lnTo>
                <a:lnTo>
                  <a:pt x="0" y="453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1839668" y="2940796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2" y="0"/>
                </a:lnTo>
                <a:lnTo>
                  <a:pt x="453342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 rot="5400000">
            <a:off x="9610820" y="2886913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3"/>
                </a:lnTo>
                <a:lnTo>
                  <a:pt x="0" y="453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4"/>
          <p:cNvSpPr/>
          <p:nvPr/>
        </p:nvSpPr>
        <p:spPr>
          <a:xfrm>
            <a:off x="9639614" y="2858119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 rot="5400000">
            <a:off x="1810874" y="5526481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3"/>
                </a:lnTo>
                <a:lnTo>
                  <a:pt x="0" y="453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4"/>
          <p:cNvSpPr/>
          <p:nvPr/>
        </p:nvSpPr>
        <p:spPr>
          <a:xfrm>
            <a:off x="1839668" y="5497687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2" y="0"/>
                </a:lnTo>
                <a:lnTo>
                  <a:pt x="453342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4"/>
          <p:cNvSpPr/>
          <p:nvPr/>
        </p:nvSpPr>
        <p:spPr>
          <a:xfrm rot="5400000">
            <a:off x="9610820" y="5340382"/>
            <a:ext cx="510940" cy="453342"/>
          </a:xfrm>
          <a:custGeom>
            <a:rect b="b" l="l" r="r" t="t"/>
            <a:pathLst>
              <a:path extrusionOk="0" h="453342" w="510940">
                <a:moveTo>
                  <a:pt x="0" y="0"/>
                </a:moveTo>
                <a:lnTo>
                  <a:pt x="510940" y="0"/>
                </a:lnTo>
                <a:lnTo>
                  <a:pt x="510940" y="453342"/>
                </a:lnTo>
                <a:lnTo>
                  <a:pt x="0" y="453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9639614" y="5311578"/>
            <a:ext cx="453342" cy="510940"/>
          </a:xfrm>
          <a:custGeom>
            <a:rect b="b" l="l" r="r" t="t"/>
            <a:pathLst>
              <a:path extrusionOk="0" h="510940" w="453342">
                <a:moveTo>
                  <a:pt x="0" y="0"/>
                </a:moveTo>
                <a:lnTo>
                  <a:pt x="453343" y="0"/>
                </a:lnTo>
                <a:lnTo>
                  <a:pt x="453343" y="510940"/>
                </a:lnTo>
                <a:lnTo>
                  <a:pt x="0" y="5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4"/>
          <p:cNvSpPr/>
          <p:nvPr/>
        </p:nvSpPr>
        <p:spPr>
          <a:xfrm>
            <a:off x="9466278" y="6098743"/>
            <a:ext cx="2680811" cy="2097662"/>
          </a:xfrm>
          <a:custGeom>
            <a:rect b="b" l="l" r="r" t="t"/>
            <a:pathLst>
              <a:path extrusionOk="0" h="2097662" w="2680811">
                <a:moveTo>
                  <a:pt x="0" y="0"/>
                </a:moveTo>
                <a:lnTo>
                  <a:pt x="2680812" y="0"/>
                </a:lnTo>
                <a:lnTo>
                  <a:pt x="2680812" y="2097662"/>
                </a:lnTo>
                <a:lnTo>
                  <a:pt x="0" y="2097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3124" l="0" r="0" t="-3123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9466278" y="6098743"/>
            <a:ext cx="2680811" cy="2097662"/>
          </a:xfrm>
          <a:custGeom>
            <a:rect b="b" l="l" r="r" t="t"/>
            <a:pathLst>
              <a:path extrusionOk="0" h="2097662" w="2680811">
                <a:moveTo>
                  <a:pt x="0" y="0"/>
                </a:moveTo>
                <a:lnTo>
                  <a:pt x="2680812" y="0"/>
                </a:lnTo>
                <a:lnTo>
                  <a:pt x="2680812" y="2097662"/>
                </a:lnTo>
                <a:lnTo>
                  <a:pt x="0" y="2097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>
            <a:off x="14266183" y="7771895"/>
            <a:ext cx="1946967" cy="982256"/>
          </a:xfrm>
          <a:custGeom>
            <a:rect b="b" l="l" r="r" t="t"/>
            <a:pathLst>
              <a:path extrusionOk="0" h="982256" w="1946967">
                <a:moveTo>
                  <a:pt x="0" y="0"/>
                </a:moveTo>
                <a:lnTo>
                  <a:pt x="1946967" y="0"/>
                </a:lnTo>
                <a:lnTo>
                  <a:pt x="1946967" y="982256"/>
                </a:lnTo>
                <a:lnTo>
                  <a:pt x="0" y="982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14266183" y="7771895"/>
            <a:ext cx="1946967" cy="982256"/>
          </a:xfrm>
          <a:custGeom>
            <a:rect b="b" l="l" r="r" t="t"/>
            <a:pathLst>
              <a:path extrusionOk="0" h="982256" w="1946967">
                <a:moveTo>
                  <a:pt x="0" y="0"/>
                </a:moveTo>
                <a:lnTo>
                  <a:pt x="1946967" y="0"/>
                </a:lnTo>
                <a:lnTo>
                  <a:pt x="1946967" y="982256"/>
                </a:lnTo>
                <a:lnTo>
                  <a:pt x="0" y="982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14281747" y="5822518"/>
            <a:ext cx="1931394" cy="1817170"/>
          </a:xfrm>
          <a:custGeom>
            <a:rect b="b" l="l" r="r" t="t"/>
            <a:pathLst>
              <a:path extrusionOk="0" h="1817170" w="1931394">
                <a:moveTo>
                  <a:pt x="0" y="0"/>
                </a:moveTo>
                <a:lnTo>
                  <a:pt x="1931394" y="0"/>
                </a:lnTo>
                <a:lnTo>
                  <a:pt x="1931394" y="1817170"/>
                </a:lnTo>
                <a:lnTo>
                  <a:pt x="0" y="181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-27192" l="-55247" r="-44289" t="-22802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14281747" y="5822518"/>
            <a:ext cx="1931394" cy="1817170"/>
          </a:xfrm>
          <a:custGeom>
            <a:rect b="b" l="l" r="r" t="t"/>
            <a:pathLst>
              <a:path extrusionOk="0" h="1817170" w="1931394">
                <a:moveTo>
                  <a:pt x="0" y="0"/>
                </a:moveTo>
                <a:lnTo>
                  <a:pt x="1931394" y="0"/>
                </a:lnTo>
                <a:lnTo>
                  <a:pt x="1931394" y="1817170"/>
                </a:lnTo>
                <a:lnTo>
                  <a:pt x="0" y="181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4"/>
          <p:cNvSpPr/>
          <p:nvPr/>
        </p:nvSpPr>
        <p:spPr>
          <a:xfrm>
            <a:off x="12432840" y="6027477"/>
            <a:ext cx="1484957" cy="1990154"/>
          </a:xfrm>
          <a:custGeom>
            <a:rect b="b" l="l" r="r" t="t"/>
            <a:pathLst>
              <a:path extrusionOk="0" h="1990154" w="1484957">
                <a:moveTo>
                  <a:pt x="0" y="0"/>
                </a:moveTo>
                <a:lnTo>
                  <a:pt x="1484957" y="0"/>
                </a:lnTo>
                <a:lnTo>
                  <a:pt x="1484957" y="1990154"/>
                </a:lnTo>
                <a:lnTo>
                  <a:pt x="0" y="1990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4"/>
          <p:cNvSpPr/>
          <p:nvPr/>
        </p:nvSpPr>
        <p:spPr>
          <a:xfrm>
            <a:off x="12432840" y="6027477"/>
            <a:ext cx="1484967" cy="1990154"/>
          </a:xfrm>
          <a:custGeom>
            <a:rect b="b" l="l" r="r" t="t"/>
            <a:pathLst>
              <a:path extrusionOk="0" h="1990154" w="1484967">
                <a:moveTo>
                  <a:pt x="0" y="0"/>
                </a:moveTo>
                <a:lnTo>
                  <a:pt x="1484966" y="0"/>
                </a:lnTo>
                <a:lnTo>
                  <a:pt x="1484966" y="1990154"/>
                </a:lnTo>
                <a:lnTo>
                  <a:pt x="0" y="1990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4"/>
          <p:cNvSpPr/>
          <p:nvPr/>
        </p:nvSpPr>
        <p:spPr>
          <a:xfrm>
            <a:off x="4820345" y="6731098"/>
            <a:ext cx="3674383" cy="1740494"/>
          </a:xfrm>
          <a:custGeom>
            <a:rect b="b" l="l" r="r" t="t"/>
            <a:pathLst>
              <a:path extrusionOk="0" h="1740494" w="3674383">
                <a:moveTo>
                  <a:pt x="0" y="0"/>
                </a:moveTo>
                <a:lnTo>
                  <a:pt x="3674383" y="0"/>
                </a:lnTo>
                <a:lnTo>
                  <a:pt x="3674383" y="1740494"/>
                </a:lnTo>
                <a:lnTo>
                  <a:pt x="0" y="1740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4"/>
          <p:cNvSpPr/>
          <p:nvPr/>
        </p:nvSpPr>
        <p:spPr>
          <a:xfrm>
            <a:off x="2582828" y="2975848"/>
            <a:ext cx="1978838" cy="393211"/>
          </a:xfrm>
          <a:custGeom>
            <a:rect b="b" l="l" r="r" t="t"/>
            <a:pathLst>
              <a:path extrusionOk="0" h="393211" w="1978838">
                <a:moveTo>
                  <a:pt x="0" y="0"/>
                </a:moveTo>
                <a:lnTo>
                  <a:pt x="1978837" y="0"/>
                </a:lnTo>
                <a:lnTo>
                  <a:pt x="1978837" y="393211"/>
                </a:lnTo>
                <a:lnTo>
                  <a:pt x="0" y="393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4"/>
          <p:cNvSpPr/>
          <p:nvPr/>
        </p:nvSpPr>
        <p:spPr>
          <a:xfrm>
            <a:off x="2643969" y="5450062"/>
            <a:ext cx="3835384" cy="393211"/>
          </a:xfrm>
          <a:custGeom>
            <a:rect b="b" l="l" r="r" t="t"/>
            <a:pathLst>
              <a:path extrusionOk="0" h="393211" w="3835384">
                <a:moveTo>
                  <a:pt x="0" y="0"/>
                </a:moveTo>
                <a:lnTo>
                  <a:pt x="3835384" y="0"/>
                </a:lnTo>
                <a:lnTo>
                  <a:pt x="3835384" y="393211"/>
                </a:lnTo>
                <a:lnTo>
                  <a:pt x="0" y="393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4"/>
          <p:cNvSpPr/>
          <p:nvPr/>
        </p:nvSpPr>
        <p:spPr>
          <a:xfrm>
            <a:off x="4820345" y="6731098"/>
            <a:ext cx="3674383" cy="1740494"/>
          </a:xfrm>
          <a:custGeom>
            <a:rect b="b" l="l" r="r" t="t"/>
            <a:pathLst>
              <a:path extrusionOk="0" h="1740494" w="3674383">
                <a:moveTo>
                  <a:pt x="0" y="0"/>
                </a:moveTo>
                <a:lnTo>
                  <a:pt x="3674383" y="0"/>
                </a:lnTo>
                <a:lnTo>
                  <a:pt x="3674383" y="1740494"/>
                </a:lnTo>
                <a:lnTo>
                  <a:pt x="0" y="1740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4"/>
          <p:cNvSpPr/>
          <p:nvPr/>
        </p:nvSpPr>
        <p:spPr>
          <a:xfrm>
            <a:off x="3829512" y="552059"/>
            <a:ext cx="8542611" cy="816226"/>
          </a:xfrm>
          <a:custGeom>
            <a:rect b="b" l="l" r="r" t="t"/>
            <a:pathLst>
              <a:path extrusionOk="0" h="816226" w="8542611">
                <a:moveTo>
                  <a:pt x="0" y="0"/>
                </a:moveTo>
                <a:lnTo>
                  <a:pt x="8542611" y="0"/>
                </a:lnTo>
                <a:lnTo>
                  <a:pt x="8542611" y="816226"/>
                </a:lnTo>
                <a:lnTo>
                  <a:pt x="0" y="816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4"/>
          <p:cNvSpPr/>
          <p:nvPr/>
        </p:nvSpPr>
        <p:spPr>
          <a:xfrm>
            <a:off x="10259663" y="2893171"/>
            <a:ext cx="1246680" cy="393211"/>
          </a:xfrm>
          <a:custGeom>
            <a:rect b="b" l="l" r="r" t="t"/>
            <a:pathLst>
              <a:path extrusionOk="0" h="393211" w="1246680">
                <a:moveTo>
                  <a:pt x="0" y="0"/>
                </a:moveTo>
                <a:lnTo>
                  <a:pt x="1246680" y="0"/>
                </a:lnTo>
                <a:lnTo>
                  <a:pt x="1246680" y="393211"/>
                </a:lnTo>
                <a:lnTo>
                  <a:pt x="0" y="393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4"/>
          <p:cNvSpPr/>
          <p:nvPr/>
        </p:nvSpPr>
        <p:spPr>
          <a:xfrm>
            <a:off x="10259663" y="5383120"/>
            <a:ext cx="639985" cy="393211"/>
          </a:xfrm>
          <a:custGeom>
            <a:rect b="b" l="l" r="r" t="t"/>
            <a:pathLst>
              <a:path extrusionOk="0" h="393211" w="639985">
                <a:moveTo>
                  <a:pt x="0" y="0"/>
                </a:moveTo>
                <a:lnTo>
                  <a:pt x="639985" y="0"/>
                </a:lnTo>
                <a:lnTo>
                  <a:pt x="639985" y="393211"/>
                </a:lnTo>
                <a:lnTo>
                  <a:pt x="0" y="393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4"/>
          <p:cNvSpPr/>
          <p:nvPr/>
        </p:nvSpPr>
        <p:spPr>
          <a:xfrm>
            <a:off x="2713055" y="7389647"/>
            <a:ext cx="1178356" cy="1081945"/>
          </a:xfrm>
          <a:custGeom>
            <a:rect b="b" l="l" r="r" t="t"/>
            <a:pathLst>
              <a:path extrusionOk="0" h="1081945" w="1178356">
                <a:moveTo>
                  <a:pt x="0" y="0"/>
                </a:moveTo>
                <a:lnTo>
                  <a:pt x="1178355" y="0"/>
                </a:lnTo>
                <a:lnTo>
                  <a:pt x="1178355" y="1081945"/>
                </a:lnTo>
                <a:lnTo>
                  <a:pt x="0" y="108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4"/>
          <p:cNvSpPr/>
          <p:nvPr/>
        </p:nvSpPr>
        <p:spPr>
          <a:xfrm>
            <a:off x="7089359" y="3597077"/>
            <a:ext cx="1610064" cy="1006290"/>
          </a:xfrm>
          <a:custGeom>
            <a:rect b="b" l="l" r="r" t="t"/>
            <a:pathLst>
              <a:path extrusionOk="0" h="1006290" w="1610064">
                <a:moveTo>
                  <a:pt x="0" y="0"/>
                </a:moveTo>
                <a:lnTo>
                  <a:pt x="1610064" y="0"/>
                </a:lnTo>
                <a:lnTo>
                  <a:pt x="1610064" y="1006290"/>
                </a:lnTo>
                <a:lnTo>
                  <a:pt x="0" y="1006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4"/>
          <p:cNvSpPr/>
          <p:nvPr/>
        </p:nvSpPr>
        <p:spPr>
          <a:xfrm>
            <a:off x="2293015" y="4690434"/>
            <a:ext cx="1323660" cy="657614"/>
          </a:xfrm>
          <a:custGeom>
            <a:rect b="b" l="l" r="r" t="t"/>
            <a:pathLst>
              <a:path extrusionOk="0" h="657614" w="1323660">
                <a:moveTo>
                  <a:pt x="0" y="0"/>
                </a:moveTo>
                <a:lnTo>
                  <a:pt x="1323660" y="0"/>
                </a:lnTo>
                <a:lnTo>
                  <a:pt x="1323660" y="657614"/>
                </a:lnTo>
                <a:lnTo>
                  <a:pt x="0" y="657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>
            <a:off x="13373533" y="3649615"/>
            <a:ext cx="1785300" cy="1306128"/>
          </a:xfrm>
          <a:custGeom>
            <a:rect b="b" l="l" r="r" t="t"/>
            <a:pathLst>
              <a:path extrusionOk="0" h="1306128" w="1785300">
                <a:moveTo>
                  <a:pt x="0" y="0"/>
                </a:moveTo>
                <a:lnTo>
                  <a:pt x="1785300" y="0"/>
                </a:lnTo>
                <a:lnTo>
                  <a:pt x="1785300" y="1306128"/>
                </a:lnTo>
                <a:lnTo>
                  <a:pt x="0" y="1306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4"/>
          <p:cNvSpPr txBox="1"/>
          <p:nvPr/>
        </p:nvSpPr>
        <p:spPr>
          <a:xfrm>
            <a:off x="2611098" y="2864015"/>
            <a:ext cx="2436828" cy="449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2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Technologies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2519982" y="5435113"/>
            <a:ext cx="2742857" cy="467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2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Task assignment: 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10293439" y="5271287"/>
            <a:ext cx="950560" cy="449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2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Tool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10321128" y="2781338"/>
            <a:ext cx="1459967" cy="449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2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Meeting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1414177" y="1207185"/>
            <a:ext cx="8542611" cy="939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48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PROJECT COMMUNICATION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705888" y="237182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5"/>
          <p:cNvSpPr/>
          <p:nvPr/>
        </p:nvSpPr>
        <p:spPr>
          <a:xfrm>
            <a:off x="6823148" y="9453277"/>
            <a:ext cx="5414096" cy="430797"/>
          </a:xfrm>
          <a:custGeom>
            <a:rect b="b" l="l" r="r" t="t"/>
            <a:pathLst>
              <a:path extrusionOk="0" h="430797" w="5414096">
                <a:moveTo>
                  <a:pt x="0" y="0"/>
                </a:moveTo>
                <a:lnTo>
                  <a:pt x="5414096" y="0"/>
                </a:lnTo>
                <a:lnTo>
                  <a:pt x="5414096" y="430796"/>
                </a:lnTo>
                <a:lnTo>
                  <a:pt x="0" y="430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5"/>
          <p:cNvSpPr/>
          <p:nvPr/>
        </p:nvSpPr>
        <p:spPr>
          <a:xfrm>
            <a:off x="705879" y="2258273"/>
            <a:ext cx="16585187" cy="6942877"/>
          </a:xfrm>
          <a:custGeom>
            <a:rect b="b" l="l" r="r" t="t"/>
            <a:pathLst>
              <a:path extrusionOk="0" h="6942877" w="16585187">
                <a:moveTo>
                  <a:pt x="0" y="0"/>
                </a:moveTo>
                <a:lnTo>
                  <a:pt x="16585187" y="0"/>
                </a:lnTo>
                <a:lnTo>
                  <a:pt x="16585187" y="6942877"/>
                </a:lnTo>
                <a:lnTo>
                  <a:pt x="0" y="6942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5"/>
          <p:cNvSpPr/>
          <p:nvPr/>
        </p:nvSpPr>
        <p:spPr>
          <a:xfrm>
            <a:off x="705888" y="1698546"/>
            <a:ext cx="16987009" cy="19050"/>
          </a:xfrm>
          <a:custGeom>
            <a:rect b="b" l="l" r="r" t="t"/>
            <a:pathLst>
              <a:path extrusionOk="0" h="19050" w="16987009">
                <a:moveTo>
                  <a:pt x="0" y="0"/>
                </a:moveTo>
                <a:lnTo>
                  <a:pt x="16987009" y="0"/>
                </a:lnTo>
                <a:lnTo>
                  <a:pt x="16987009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5"/>
          <p:cNvSpPr/>
          <p:nvPr/>
        </p:nvSpPr>
        <p:spPr>
          <a:xfrm>
            <a:off x="12973736" y="309429"/>
            <a:ext cx="4719161" cy="1099823"/>
          </a:xfrm>
          <a:custGeom>
            <a:rect b="b" l="l" r="r" t="t"/>
            <a:pathLst>
              <a:path extrusionOk="0" h="1099823" w="4719161">
                <a:moveTo>
                  <a:pt x="0" y="0"/>
                </a:moveTo>
                <a:lnTo>
                  <a:pt x="4719161" y="0"/>
                </a:lnTo>
                <a:lnTo>
                  <a:pt x="4719161" y="1099823"/>
                </a:lnTo>
                <a:lnTo>
                  <a:pt x="0" y="109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5"/>
          <p:cNvSpPr/>
          <p:nvPr/>
        </p:nvSpPr>
        <p:spPr>
          <a:xfrm>
            <a:off x="705888" y="237182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5"/>
          <p:cNvSpPr txBox="1"/>
          <p:nvPr/>
        </p:nvSpPr>
        <p:spPr>
          <a:xfrm>
            <a:off x="8654424" y="980284"/>
            <a:ext cx="8965197" cy="6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Use Case Diagrams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285531" y="309429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5"/>
                </a:lnTo>
                <a:lnTo>
                  <a:pt x="0" y="138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5"/>
          <p:cNvSpPr txBox="1"/>
          <p:nvPr/>
        </p:nvSpPr>
        <p:spPr>
          <a:xfrm>
            <a:off x="6146232" y="9124950"/>
            <a:ext cx="6347936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3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UC Diagram for Guest/ Customer</a:t>
            </a:r>
            <a:endParaRPr/>
          </a:p>
        </p:txBody>
      </p:sp>
      <p:pic>
        <p:nvPicPr>
          <p:cNvPr id="203" name="Google Shape;203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9000" y="1691425"/>
            <a:ext cx="9627150" cy="747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6346498" y="9570930"/>
            <a:ext cx="5904605" cy="430797"/>
          </a:xfrm>
          <a:custGeom>
            <a:rect b="b" l="l" r="r" t="t"/>
            <a:pathLst>
              <a:path extrusionOk="0" h="430797" w="5904605">
                <a:moveTo>
                  <a:pt x="0" y="0"/>
                </a:moveTo>
                <a:lnTo>
                  <a:pt x="5904605" y="0"/>
                </a:lnTo>
                <a:lnTo>
                  <a:pt x="5904605" y="430796"/>
                </a:lnTo>
                <a:lnTo>
                  <a:pt x="0" y="430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705888" y="1698546"/>
            <a:ext cx="16987009" cy="19050"/>
          </a:xfrm>
          <a:custGeom>
            <a:rect b="b" l="l" r="r" t="t"/>
            <a:pathLst>
              <a:path extrusionOk="0" h="19050" w="16987009">
                <a:moveTo>
                  <a:pt x="0" y="0"/>
                </a:moveTo>
                <a:lnTo>
                  <a:pt x="16987009" y="0"/>
                </a:lnTo>
                <a:lnTo>
                  <a:pt x="16987009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6"/>
          <p:cNvSpPr/>
          <p:nvPr/>
        </p:nvSpPr>
        <p:spPr>
          <a:xfrm>
            <a:off x="12973736" y="450218"/>
            <a:ext cx="4719161" cy="1099823"/>
          </a:xfrm>
          <a:custGeom>
            <a:rect b="b" l="l" r="r" t="t"/>
            <a:pathLst>
              <a:path extrusionOk="0" h="1099823" w="4719161">
                <a:moveTo>
                  <a:pt x="0" y="0"/>
                </a:moveTo>
                <a:lnTo>
                  <a:pt x="4719161" y="0"/>
                </a:lnTo>
                <a:lnTo>
                  <a:pt x="4719161" y="1099823"/>
                </a:lnTo>
                <a:lnTo>
                  <a:pt x="0" y="109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6"/>
          <p:cNvSpPr/>
          <p:nvPr/>
        </p:nvSpPr>
        <p:spPr>
          <a:xfrm>
            <a:off x="3398611" y="1698546"/>
            <a:ext cx="11800378" cy="7749502"/>
          </a:xfrm>
          <a:custGeom>
            <a:rect b="b" l="l" r="r" t="t"/>
            <a:pathLst>
              <a:path extrusionOk="0" h="7749502" w="11800378">
                <a:moveTo>
                  <a:pt x="0" y="0"/>
                </a:moveTo>
                <a:lnTo>
                  <a:pt x="11800378" y="0"/>
                </a:lnTo>
                <a:lnTo>
                  <a:pt x="11800378" y="7749502"/>
                </a:lnTo>
                <a:lnTo>
                  <a:pt x="0" y="7749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6"/>
          <p:cNvSpPr txBox="1"/>
          <p:nvPr/>
        </p:nvSpPr>
        <p:spPr>
          <a:xfrm>
            <a:off x="8654424" y="980284"/>
            <a:ext cx="8965197" cy="6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Use Case Diagrams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6944277" y="9505198"/>
            <a:ext cx="5306825" cy="48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8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UC Diagram for Marketing</a:t>
            </a: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476955" y="221228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4"/>
                </a:lnTo>
                <a:lnTo>
                  <a:pt x="0" y="138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7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>
            <a:off x="6346498" y="9570930"/>
            <a:ext cx="5904605" cy="430797"/>
          </a:xfrm>
          <a:custGeom>
            <a:rect b="b" l="l" r="r" t="t"/>
            <a:pathLst>
              <a:path extrusionOk="0" h="430797" w="5904605">
                <a:moveTo>
                  <a:pt x="0" y="0"/>
                </a:moveTo>
                <a:lnTo>
                  <a:pt x="5904605" y="0"/>
                </a:lnTo>
                <a:lnTo>
                  <a:pt x="5904605" y="430796"/>
                </a:lnTo>
                <a:lnTo>
                  <a:pt x="0" y="430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7"/>
          <p:cNvSpPr/>
          <p:nvPr/>
        </p:nvSpPr>
        <p:spPr>
          <a:xfrm>
            <a:off x="705888" y="1698546"/>
            <a:ext cx="16987009" cy="19050"/>
          </a:xfrm>
          <a:custGeom>
            <a:rect b="b" l="l" r="r" t="t"/>
            <a:pathLst>
              <a:path extrusionOk="0" h="19050" w="16987009">
                <a:moveTo>
                  <a:pt x="0" y="0"/>
                </a:moveTo>
                <a:lnTo>
                  <a:pt x="16987009" y="0"/>
                </a:lnTo>
                <a:lnTo>
                  <a:pt x="16987009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7"/>
          <p:cNvSpPr/>
          <p:nvPr/>
        </p:nvSpPr>
        <p:spPr>
          <a:xfrm>
            <a:off x="12973736" y="450218"/>
            <a:ext cx="4719161" cy="1099823"/>
          </a:xfrm>
          <a:custGeom>
            <a:rect b="b" l="l" r="r" t="t"/>
            <a:pathLst>
              <a:path extrusionOk="0" h="1099823" w="4719161">
                <a:moveTo>
                  <a:pt x="0" y="0"/>
                </a:moveTo>
                <a:lnTo>
                  <a:pt x="4719161" y="0"/>
                </a:lnTo>
                <a:lnTo>
                  <a:pt x="4719161" y="1099823"/>
                </a:lnTo>
                <a:lnTo>
                  <a:pt x="0" y="109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7"/>
          <p:cNvSpPr txBox="1"/>
          <p:nvPr/>
        </p:nvSpPr>
        <p:spPr>
          <a:xfrm>
            <a:off x="6944277" y="9505198"/>
            <a:ext cx="4587030" cy="48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8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UC Diagram for Sale</a:t>
            </a:r>
            <a:endParaRPr/>
          </a:p>
        </p:txBody>
      </p:sp>
      <p:sp>
        <p:nvSpPr>
          <p:cNvPr id="227" name="Google Shape;227;p7"/>
          <p:cNvSpPr txBox="1"/>
          <p:nvPr/>
        </p:nvSpPr>
        <p:spPr>
          <a:xfrm>
            <a:off x="8727700" y="756433"/>
            <a:ext cx="8965197" cy="6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Use Case Diagrams</a:t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358807" y="166907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4"/>
                </a:lnTo>
                <a:lnTo>
                  <a:pt x="0" y="1383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>
            <a:off x="4095426" y="1717596"/>
            <a:ext cx="11237891" cy="7346170"/>
          </a:xfrm>
          <a:custGeom>
            <a:rect b="b" l="l" r="r" t="t"/>
            <a:pathLst>
              <a:path extrusionOk="0" h="7346170" w="11237891">
                <a:moveTo>
                  <a:pt x="0" y="0"/>
                </a:moveTo>
                <a:lnTo>
                  <a:pt x="11237890" y="0"/>
                </a:lnTo>
                <a:lnTo>
                  <a:pt x="11237890" y="7346169"/>
                </a:lnTo>
                <a:lnTo>
                  <a:pt x="0" y="7346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8"/>
          <p:cNvSpPr/>
          <p:nvPr/>
        </p:nvSpPr>
        <p:spPr>
          <a:xfrm>
            <a:off x="705888" y="248574"/>
            <a:ext cx="3161890" cy="1301467"/>
          </a:xfrm>
          <a:custGeom>
            <a:rect b="b" l="l" r="r" t="t"/>
            <a:pathLst>
              <a:path extrusionOk="0" h="1301467" w="3161890">
                <a:moveTo>
                  <a:pt x="0" y="0"/>
                </a:moveTo>
                <a:lnTo>
                  <a:pt x="3161891" y="0"/>
                </a:lnTo>
                <a:lnTo>
                  <a:pt x="3161891" y="1301467"/>
                </a:lnTo>
                <a:lnTo>
                  <a:pt x="0" y="1301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8"/>
          <p:cNvSpPr/>
          <p:nvPr/>
        </p:nvSpPr>
        <p:spPr>
          <a:xfrm>
            <a:off x="6346498" y="9570930"/>
            <a:ext cx="5904605" cy="430797"/>
          </a:xfrm>
          <a:custGeom>
            <a:rect b="b" l="l" r="r" t="t"/>
            <a:pathLst>
              <a:path extrusionOk="0" h="430797" w="5904605">
                <a:moveTo>
                  <a:pt x="0" y="0"/>
                </a:moveTo>
                <a:lnTo>
                  <a:pt x="5904605" y="0"/>
                </a:lnTo>
                <a:lnTo>
                  <a:pt x="5904605" y="430796"/>
                </a:lnTo>
                <a:lnTo>
                  <a:pt x="0" y="430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8"/>
          <p:cNvSpPr/>
          <p:nvPr/>
        </p:nvSpPr>
        <p:spPr>
          <a:xfrm>
            <a:off x="705888" y="1698546"/>
            <a:ext cx="16987009" cy="19050"/>
          </a:xfrm>
          <a:custGeom>
            <a:rect b="b" l="l" r="r" t="t"/>
            <a:pathLst>
              <a:path extrusionOk="0" h="19050" w="16987009">
                <a:moveTo>
                  <a:pt x="0" y="0"/>
                </a:moveTo>
                <a:lnTo>
                  <a:pt x="16987009" y="0"/>
                </a:lnTo>
                <a:lnTo>
                  <a:pt x="16987009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>
            <a:off x="1310783" y="2006803"/>
            <a:ext cx="15777191" cy="7265413"/>
          </a:xfrm>
          <a:custGeom>
            <a:rect b="b" l="l" r="r" t="t"/>
            <a:pathLst>
              <a:path extrusionOk="0" h="7265413" w="15777191">
                <a:moveTo>
                  <a:pt x="0" y="0"/>
                </a:moveTo>
                <a:lnTo>
                  <a:pt x="15777191" y="0"/>
                </a:lnTo>
                <a:lnTo>
                  <a:pt x="15777191" y="7265413"/>
                </a:lnTo>
                <a:lnTo>
                  <a:pt x="0" y="7265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8"/>
          <p:cNvSpPr/>
          <p:nvPr/>
        </p:nvSpPr>
        <p:spPr>
          <a:xfrm>
            <a:off x="12973736" y="450218"/>
            <a:ext cx="4719161" cy="1099823"/>
          </a:xfrm>
          <a:custGeom>
            <a:rect b="b" l="l" r="r" t="t"/>
            <a:pathLst>
              <a:path extrusionOk="0" h="1099823" w="4719161">
                <a:moveTo>
                  <a:pt x="0" y="0"/>
                </a:moveTo>
                <a:lnTo>
                  <a:pt x="4719161" y="0"/>
                </a:lnTo>
                <a:lnTo>
                  <a:pt x="4719161" y="1099823"/>
                </a:lnTo>
                <a:lnTo>
                  <a:pt x="0" y="1099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8"/>
          <p:cNvSpPr txBox="1"/>
          <p:nvPr/>
        </p:nvSpPr>
        <p:spPr>
          <a:xfrm>
            <a:off x="10535606" y="980284"/>
            <a:ext cx="7084015" cy="6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Requirements Use Case Diagrams</a:t>
            </a:r>
            <a:endParaRPr/>
          </a:p>
        </p:txBody>
      </p:sp>
      <p:sp>
        <p:nvSpPr>
          <p:cNvPr id="241" name="Google Shape;241;p8"/>
          <p:cNvSpPr txBox="1"/>
          <p:nvPr/>
        </p:nvSpPr>
        <p:spPr>
          <a:xfrm>
            <a:off x="8654424" y="980284"/>
            <a:ext cx="8965197" cy="6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Use Case Diagrams</a:t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>
            <a:off x="476955" y="248574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5"/>
                </a:lnTo>
                <a:lnTo>
                  <a:pt x="0" y="138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8"/>
          <p:cNvSpPr/>
          <p:nvPr/>
        </p:nvSpPr>
        <p:spPr>
          <a:xfrm>
            <a:off x="5413514" y="1869996"/>
            <a:ext cx="8880409" cy="7397389"/>
          </a:xfrm>
          <a:custGeom>
            <a:rect b="b" l="l" r="r" t="t"/>
            <a:pathLst>
              <a:path extrusionOk="0" h="7397389" w="8880409">
                <a:moveTo>
                  <a:pt x="0" y="0"/>
                </a:moveTo>
                <a:lnTo>
                  <a:pt x="8880409" y="0"/>
                </a:lnTo>
                <a:lnTo>
                  <a:pt x="8880409" y="7397389"/>
                </a:lnTo>
                <a:lnTo>
                  <a:pt x="0" y="7397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735" l="0" r="0" t="-2735"/>
            </a:stretch>
          </a:blipFill>
          <a:ln>
            <a:noFill/>
          </a:ln>
        </p:spPr>
      </p:sp>
      <p:sp>
        <p:nvSpPr>
          <p:cNvPr id="244" name="Google Shape;244;p8"/>
          <p:cNvSpPr txBox="1"/>
          <p:nvPr/>
        </p:nvSpPr>
        <p:spPr>
          <a:xfrm>
            <a:off x="7463878" y="9453191"/>
            <a:ext cx="4148309" cy="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8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UC Diagram for Admin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/>
          <p:nvPr/>
        </p:nvSpPr>
        <p:spPr>
          <a:xfrm>
            <a:off x="430416" y="0"/>
            <a:ext cx="3161900" cy="1246613"/>
          </a:xfrm>
          <a:custGeom>
            <a:rect b="b" l="l" r="r" t="t"/>
            <a:pathLst>
              <a:path extrusionOk="0" h="1246613" w="3161900">
                <a:moveTo>
                  <a:pt x="0" y="0"/>
                </a:moveTo>
                <a:lnTo>
                  <a:pt x="3161900" y="0"/>
                </a:lnTo>
                <a:lnTo>
                  <a:pt x="3161900" y="1246613"/>
                </a:lnTo>
                <a:lnTo>
                  <a:pt x="0" y="1246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398"/>
            </a:stretch>
          </a:blipFill>
          <a:ln>
            <a:noFill/>
          </a:ln>
        </p:spPr>
      </p:sp>
      <p:sp>
        <p:nvSpPr>
          <p:cNvPr id="250" name="Google Shape;250;p9"/>
          <p:cNvSpPr/>
          <p:nvPr/>
        </p:nvSpPr>
        <p:spPr>
          <a:xfrm>
            <a:off x="366922" y="-63503"/>
            <a:ext cx="17334090" cy="1383135"/>
          </a:xfrm>
          <a:custGeom>
            <a:rect b="b" l="l" r="r" t="t"/>
            <a:pathLst>
              <a:path extrusionOk="0" h="1383135" w="17334090">
                <a:moveTo>
                  <a:pt x="0" y="0"/>
                </a:moveTo>
                <a:lnTo>
                  <a:pt x="17334090" y="0"/>
                </a:lnTo>
                <a:lnTo>
                  <a:pt x="17334090" y="1383135"/>
                </a:lnTo>
                <a:lnTo>
                  <a:pt x="0" y="138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9"/>
          <p:cNvSpPr/>
          <p:nvPr/>
        </p:nvSpPr>
        <p:spPr>
          <a:xfrm>
            <a:off x="7111670" y="9536001"/>
            <a:ext cx="4679099" cy="436197"/>
          </a:xfrm>
          <a:custGeom>
            <a:rect b="b" l="l" r="r" t="t"/>
            <a:pathLst>
              <a:path extrusionOk="0" h="436197" w="4679099">
                <a:moveTo>
                  <a:pt x="0" y="0"/>
                </a:moveTo>
                <a:lnTo>
                  <a:pt x="4679099" y="0"/>
                </a:lnTo>
                <a:lnTo>
                  <a:pt x="4679099" y="436198"/>
                </a:lnTo>
                <a:lnTo>
                  <a:pt x="0" y="436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9"/>
          <p:cNvSpPr/>
          <p:nvPr/>
        </p:nvSpPr>
        <p:spPr>
          <a:xfrm>
            <a:off x="12324940" y="52607"/>
            <a:ext cx="5312569" cy="1029386"/>
          </a:xfrm>
          <a:custGeom>
            <a:rect b="b" l="l" r="r" t="t"/>
            <a:pathLst>
              <a:path extrusionOk="0" h="1029386" w="5312569">
                <a:moveTo>
                  <a:pt x="0" y="0"/>
                </a:moveTo>
                <a:lnTo>
                  <a:pt x="5312569" y="0"/>
                </a:lnTo>
                <a:lnTo>
                  <a:pt x="5312569" y="1029385"/>
                </a:lnTo>
                <a:lnTo>
                  <a:pt x="0" y="1029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9"/>
          <p:cNvSpPr txBox="1"/>
          <p:nvPr/>
        </p:nvSpPr>
        <p:spPr>
          <a:xfrm>
            <a:off x="7503047" y="501226"/>
            <a:ext cx="10134462" cy="580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Requirements Functionalities-Screen ﬂow</a:t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3213949" y="1474449"/>
            <a:ext cx="11860102" cy="7906735"/>
          </a:xfrm>
          <a:custGeom>
            <a:rect b="b" l="l" r="r" t="t"/>
            <a:pathLst>
              <a:path extrusionOk="0" h="7906735" w="11860102">
                <a:moveTo>
                  <a:pt x="0" y="0"/>
                </a:moveTo>
                <a:lnTo>
                  <a:pt x="11860102" y="0"/>
                </a:lnTo>
                <a:lnTo>
                  <a:pt x="11860102" y="7906735"/>
                </a:lnTo>
                <a:lnTo>
                  <a:pt x="0" y="7906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9"/>
          <p:cNvSpPr txBox="1"/>
          <p:nvPr/>
        </p:nvSpPr>
        <p:spPr>
          <a:xfrm>
            <a:off x="6694418" y="9706475"/>
            <a:ext cx="4679099" cy="470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32" u="none" cap="none" strike="noStrike">
                <a:solidFill>
                  <a:srgbClr val="145DA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Guest Site Screens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